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1.gif" ContentType="image/gif"/>
  <Override PartName="/ppt/media/image53.png" ContentType="image/png"/>
  <Override PartName="/ppt/media/image50.gif" ContentType="image/gif"/>
  <Override PartName="/ppt/media/image52.png" ContentType="image/png"/>
  <Override PartName="/ppt/media/image49.gif" ContentType="image/gif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74.png" ContentType="image/png"/>
  <Override PartName="/ppt/media/image25.png" ContentType="image/png"/>
  <Override PartName="/ppt/media/image62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46.gif" ContentType="image/gif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59.jpeg" ContentType="image/jpe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9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</p:sldMasterIdLst>
  <p:notesMasterIdLst>
    <p:notesMasterId r:id="rId56"/>
  </p:notes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304" r:id="rId105"/>
    <p:sldId id="305" r:id="rId106"/>
    <p:sldId id="306" r:id="rId107"/>
    <p:sldId id="307" r:id="rId108"/>
    <p:sldId id="308" r:id="rId109"/>
    <p:sldId id="309" r:id="rId110"/>
    <p:sldId id="310" r:id="rId111"/>
    <p:sldId id="311" r:id="rId112"/>
    <p:sldId id="312" r:id="rId113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notesMaster" Target="notesMasters/notesMaster1.xml"/><Relationship Id="rId57" Type="http://schemas.openxmlformats.org/officeDocument/2006/relationships/slide" Target="slides/slide1.xml"/><Relationship Id="rId58" Type="http://schemas.openxmlformats.org/officeDocument/2006/relationships/slide" Target="slides/slide2.xml"/><Relationship Id="rId59" Type="http://schemas.openxmlformats.org/officeDocument/2006/relationships/slide" Target="slides/slide3.xml"/><Relationship Id="rId60" Type="http://schemas.openxmlformats.org/officeDocument/2006/relationships/slide" Target="slides/slide4.xml"/><Relationship Id="rId61" Type="http://schemas.openxmlformats.org/officeDocument/2006/relationships/slide" Target="slides/slide5.xml"/><Relationship Id="rId62" Type="http://schemas.openxmlformats.org/officeDocument/2006/relationships/slide" Target="slides/slide6.xml"/><Relationship Id="rId63" Type="http://schemas.openxmlformats.org/officeDocument/2006/relationships/slide" Target="slides/slide7.xml"/><Relationship Id="rId64" Type="http://schemas.openxmlformats.org/officeDocument/2006/relationships/slide" Target="slides/slide8.xml"/><Relationship Id="rId65" Type="http://schemas.openxmlformats.org/officeDocument/2006/relationships/slide" Target="slides/slide9.xml"/><Relationship Id="rId66" Type="http://schemas.openxmlformats.org/officeDocument/2006/relationships/slide" Target="slides/slide10.xml"/><Relationship Id="rId67" Type="http://schemas.openxmlformats.org/officeDocument/2006/relationships/slide" Target="slides/slide11.xml"/><Relationship Id="rId68" Type="http://schemas.openxmlformats.org/officeDocument/2006/relationships/slide" Target="slides/slide12.xml"/><Relationship Id="rId69" Type="http://schemas.openxmlformats.org/officeDocument/2006/relationships/slide" Target="slides/slide13.xml"/><Relationship Id="rId70" Type="http://schemas.openxmlformats.org/officeDocument/2006/relationships/slide" Target="slides/slide14.xml"/><Relationship Id="rId71" Type="http://schemas.openxmlformats.org/officeDocument/2006/relationships/slide" Target="slides/slide15.xml"/><Relationship Id="rId72" Type="http://schemas.openxmlformats.org/officeDocument/2006/relationships/slide" Target="slides/slide16.xml"/><Relationship Id="rId73" Type="http://schemas.openxmlformats.org/officeDocument/2006/relationships/slide" Target="slides/slide17.xml"/><Relationship Id="rId74" Type="http://schemas.openxmlformats.org/officeDocument/2006/relationships/slide" Target="slides/slide18.xml"/><Relationship Id="rId75" Type="http://schemas.openxmlformats.org/officeDocument/2006/relationships/slide" Target="slides/slide19.xml"/><Relationship Id="rId76" Type="http://schemas.openxmlformats.org/officeDocument/2006/relationships/slide" Target="slides/slide20.xml"/><Relationship Id="rId77" Type="http://schemas.openxmlformats.org/officeDocument/2006/relationships/slide" Target="slides/slide21.xml"/><Relationship Id="rId78" Type="http://schemas.openxmlformats.org/officeDocument/2006/relationships/slide" Target="slides/slide22.xml"/><Relationship Id="rId79" Type="http://schemas.openxmlformats.org/officeDocument/2006/relationships/slide" Target="slides/slide23.xml"/><Relationship Id="rId80" Type="http://schemas.openxmlformats.org/officeDocument/2006/relationships/slide" Target="slides/slide24.xml"/><Relationship Id="rId81" Type="http://schemas.openxmlformats.org/officeDocument/2006/relationships/slide" Target="slides/slide25.xml"/><Relationship Id="rId82" Type="http://schemas.openxmlformats.org/officeDocument/2006/relationships/slide" Target="slides/slide26.xml"/><Relationship Id="rId83" Type="http://schemas.openxmlformats.org/officeDocument/2006/relationships/slide" Target="slides/slide27.xml"/><Relationship Id="rId84" Type="http://schemas.openxmlformats.org/officeDocument/2006/relationships/slide" Target="slides/slide28.xml"/><Relationship Id="rId85" Type="http://schemas.openxmlformats.org/officeDocument/2006/relationships/slide" Target="slides/slide29.xml"/><Relationship Id="rId86" Type="http://schemas.openxmlformats.org/officeDocument/2006/relationships/slide" Target="slides/slide30.xml"/><Relationship Id="rId87" Type="http://schemas.openxmlformats.org/officeDocument/2006/relationships/slide" Target="slides/slide31.xml"/><Relationship Id="rId88" Type="http://schemas.openxmlformats.org/officeDocument/2006/relationships/slide" Target="slides/slide32.xml"/><Relationship Id="rId89" Type="http://schemas.openxmlformats.org/officeDocument/2006/relationships/slide" Target="slides/slide33.xml"/><Relationship Id="rId90" Type="http://schemas.openxmlformats.org/officeDocument/2006/relationships/slide" Target="slides/slide34.xml"/><Relationship Id="rId91" Type="http://schemas.openxmlformats.org/officeDocument/2006/relationships/slide" Target="slides/slide35.xml"/><Relationship Id="rId92" Type="http://schemas.openxmlformats.org/officeDocument/2006/relationships/slide" Target="slides/slide36.xml"/><Relationship Id="rId93" Type="http://schemas.openxmlformats.org/officeDocument/2006/relationships/slide" Target="slides/slide37.xml"/><Relationship Id="rId94" Type="http://schemas.openxmlformats.org/officeDocument/2006/relationships/slide" Target="slides/slide38.xml"/><Relationship Id="rId95" Type="http://schemas.openxmlformats.org/officeDocument/2006/relationships/slide" Target="slides/slide39.xml"/><Relationship Id="rId96" Type="http://schemas.openxmlformats.org/officeDocument/2006/relationships/slide" Target="slides/slide40.xml"/><Relationship Id="rId97" Type="http://schemas.openxmlformats.org/officeDocument/2006/relationships/slide" Target="slides/slide41.xml"/><Relationship Id="rId98" Type="http://schemas.openxmlformats.org/officeDocument/2006/relationships/slide" Target="slides/slide42.xml"/><Relationship Id="rId99" Type="http://schemas.openxmlformats.org/officeDocument/2006/relationships/slide" Target="slides/slide43.xml"/><Relationship Id="rId100" Type="http://schemas.openxmlformats.org/officeDocument/2006/relationships/slide" Target="slides/slide44.xml"/><Relationship Id="rId101" Type="http://schemas.openxmlformats.org/officeDocument/2006/relationships/slide" Target="slides/slide45.xml"/><Relationship Id="rId102" Type="http://schemas.openxmlformats.org/officeDocument/2006/relationships/slide" Target="slides/slide46.xml"/><Relationship Id="rId103" Type="http://schemas.openxmlformats.org/officeDocument/2006/relationships/slide" Target="slides/slide47.xml"/><Relationship Id="rId104" Type="http://schemas.openxmlformats.org/officeDocument/2006/relationships/slide" Target="slides/slide48.xml"/><Relationship Id="rId105" Type="http://schemas.openxmlformats.org/officeDocument/2006/relationships/slide" Target="slides/slide49.xml"/><Relationship Id="rId106" Type="http://schemas.openxmlformats.org/officeDocument/2006/relationships/slide" Target="slides/slide50.xml"/><Relationship Id="rId107" Type="http://schemas.openxmlformats.org/officeDocument/2006/relationships/slide" Target="slides/slide51.xml"/><Relationship Id="rId108" Type="http://schemas.openxmlformats.org/officeDocument/2006/relationships/slide" Target="slides/slide52.xml"/><Relationship Id="rId109" Type="http://schemas.openxmlformats.org/officeDocument/2006/relationships/slide" Target="slides/slide53.xml"/><Relationship Id="rId110" Type="http://schemas.openxmlformats.org/officeDocument/2006/relationships/slide" Target="slides/slide54.xml"/><Relationship Id="rId111" Type="http://schemas.openxmlformats.org/officeDocument/2006/relationships/slide" Target="slides/slide55.xml"/><Relationship Id="rId112" Type="http://schemas.openxmlformats.org/officeDocument/2006/relationships/slide" Target="slides/slide56.xml"/><Relationship Id="rId113" Type="http://schemas.openxmlformats.org/officeDocument/2006/relationships/slide" Target="slides/slide57.xml"/><Relationship Id="rId1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6CEAFDC-2CAF-421D-89C2-7635D514EC7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CustomShape 105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CustomShape 109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CustomShape 113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CustomShape 117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CustomShape 9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CustomShape 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CustomShape 15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CustomShape 1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CustomShape 158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CustomShape 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CustomShape 4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CustomShape 12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CustomShape 2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CustomShape 4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CustomShape 6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CustomShape 2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CustomShape 58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CustomShape 3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CustomShape 54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CustomShape 22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CustomShape 92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CustomShape 67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CustomShape 71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CustomShape 120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1080"/>
          </a:xfrm>
          <a:prstGeom prst="rect">
            <a:avLst/>
          </a:prstGeom>
          <a:ln w="0">
            <a:noFill/>
          </a:ln>
        </p:spPr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440" cy="420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CustomShape 39"/>
          <p:cNvSpPr/>
          <p:nvPr/>
        </p:nvSpPr>
        <p:spPr>
          <a:xfrm>
            <a:off x="0" y="10155240"/>
            <a:ext cx="3268800" cy="52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560" cy="3600000"/>
          </a:xfrm>
          <a:prstGeom prst="rect">
            <a:avLst/>
          </a:prstGeom>
          <a:ln w="0">
            <a:noFill/>
          </a:ln>
        </p:spPr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CustomShape 160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CustomShape 16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CustomShape 17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CustomShape 17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CustomShape 17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CustomShape 18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CustomShape 8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CustomShape 18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CustomShape 19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CustomShape 19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CustomShape 19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CustomShape 20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CustomShape 208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CustomShape 21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CustomShape 21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CustomShape 22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CustomShape 22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CustomShape 82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CustomShape 22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CustomShape 23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CustomShape 23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CustomShape 24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CustomShape 24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CustomShape 24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CustomShape 25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240" cy="3600360"/>
          </a:xfrm>
          <a:prstGeom prst="rect">
            <a:avLst/>
          </a:prstGeom>
          <a:ln w="0">
            <a:noFill/>
          </a:ln>
        </p:spPr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CustomShape 25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CustomShape 85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CustomShape 89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CustomShape 97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3040" cy="3592800"/>
          </a:xfrm>
          <a:prstGeom prst="rect">
            <a:avLst/>
          </a:prstGeom>
          <a:ln w="0">
            <a:noFill/>
          </a:ln>
        </p:spPr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520" cy="4194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CustomShape 101"/>
          <p:cNvSpPr/>
          <p:nvPr/>
        </p:nvSpPr>
        <p:spPr>
          <a:xfrm>
            <a:off x="0" y="10155240"/>
            <a:ext cx="3260880" cy="5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180000"/>
            <a:ext cx="9704880" cy="124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560000" y="6840000"/>
            <a:ext cx="2504880" cy="524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900000" y="6840000"/>
            <a:ext cx="6464880" cy="524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80000" y="6840000"/>
            <a:ext cx="524880" cy="524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0" y="180000"/>
            <a:ext cx="9712800" cy="125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7560000" y="6840000"/>
            <a:ext cx="2512800" cy="5328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00000" y="6840000"/>
            <a:ext cx="6472800" cy="5328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80000" y="6840000"/>
            <a:ext cx="532800" cy="5328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0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image" Target="../media/image50.gif"/><Relationship Id="rId3" Type="http://schemas.openxmlformats.org/officeDocument/2006/relationships/image" Target="../media/image51.gif"/><Relationship Id="rId4" Type="http://schemas.openxmlformats.org/officeDocument/2006/relationships/slideLayout" Target="../slideLayouts/slideLayout5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hyperlink" Target="https://shorturl.at/D0JWm" TargetMode="External"/><Relationship Id="rId4" Type="http://schemas.openxmlformats.org/officeDocument/2006/relationships/slideLayout" Target="../slideLayouts/slideLayout53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9.jpe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59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1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50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2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9.jpeg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50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540000" y="4680000"/>
            <a:ext cx="9171720" cy="25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02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Audio Speaker Verification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03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CustomShape 104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Picture 30" descr=""/>
          <p:cNvPicPr/>
          <p:nvPr/>
        </p:nvPicPr>
        <p:blipFill>
          <a:blip r:embed="rId1"/>
          <a:stretch/>
        </p:blipFill>
        <p:spPr>
          <a:xfrm>
            <a:off x="4173480" y="1364760"/>
            <a:ext cx="5427360" cy="343548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29" descr=""/>
          <p:cNvPicPr/>
          <p:nvPr/>
        </p:nvPicPr>
        <p:blipFill>
          <a:blip r:embed="rId2"/>
          <a:stretch/>
        </p:blipFill>
        <p:spPr>
          <a:xfrm>
            <a:off x="0" y="1425600"/>
            <a:ext cx="5027400" cy="1545840"/>
          </a:xfrm>
          <a:prstGeom prst="rect">
            <a:avLst/>
          </a:prstGeom>
          <a:ln w="0">
            <a:noFill/>
          </a:ln>
        </p:spPr>
      </p:pic>
      <p:pic>
        <p:nvPicPr>
          <p:cNvPr id="445" name="Picture 31" descr=""/>
          <p:cNvPicPr/>
          <p:nvPr/>
        </p:nvPicPr>
        <p:blipFill>
          <a:blip r:embed="rId3"/>
          <a:stretch/>
        </p:blipFill>
        <p:spPr>
          <a:xfrm>
            <a:off x="448920" y="3761280"/>
            <a:ext cx="3665520" cy="218196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32" descr=""/>
          <p:cNvPicPr/>
          <p:nvPr/>
        </p:nvPicPr>
        <p:blipFill>
          <a:blip r:embed="rId4"/>
          <a:stretch/>
        </p:blipFill>
        <p:spPr>
          <a:xfrm>
            <a:off x="4572000" y="5013000"/>
            <a:ext cx="4611240" cy="1616040"/>
          </a:xfrm>
          <a:prstGeom prst="rect">
            <a:avLst/>
          </a:prstGeom>
          <a:ln w="0">
            <a:noFill/>
          </a:ln>
        </p:spPr>
      </p:pic>
      <p:cxnSp>
        <p:nvCxnSpPr>
          <p:cNvPr id="447" name="Straight Connector 10"/>
          <p:cNvCxnSpPr/>
          <p:nvPr/>
        </p:nvCxnSpPr>
        <p:spPr>
          <a:xfrm>
            <a:off x="828720" y="1828800"/>
            <a:ext cx="1915200" cy="72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06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Plant Species Classification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107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CustomShape 108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2" name="Picture 33" descr=""/>
          <p:cNvPicPr/>
          <p:nvPr/>
        </p:nvPicPr>
        <p:blipFill>
          <a:blip r:embed="rId1"/>
          <a:stretch/>
        </p:blipFill>
        <p:spPr>
          <a:xfrm>
            <a:off x="228600" y="1527120"/>
            <a:ext cx="5528520" cy="190152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34" descr=""/>
          <p:cNvPicPr/>
          <p:nvPr/>
        </p:nvPicPr>
        <p:blipFill>
          <a:blip r:embed="rId2"/>
          <a:stretch/>
        </p:blipFill>
        <p:spPr>
          <a:xfrm>
            <a:off x="412200" y="5013720"/>
            <a:ext cx="3617640" cy="1923120"/>
          </a:xfrm>
          <a:prstGeom prst="rect">
            <a:avLst/>
          </a:prstGeom>
          <a:ln w="0">
            <a:noFill/>
          </a:ln>
        </p:spPr>
      </p:pic>
      <p:pic>
        <p:nvPicPr>
          <p:cNvPr id="454" name="Picture 35" descr=""/>
          <p:cNvPicPr/>
          <p:nvPr/>
        </p:nvPicPr>
        <p:blipFill>
          <a:blip r:embed="rId3"/>
          <a:stretch/>
        </p:blipFill>
        <p:spPr>
          <a:xfrm>
            <a:off x="5673960" y="1436400"/>
            <a:ext cx="3926880" cy="5246280"/>
          </a:xfrm>
          <a:prstGeom prst="rect">
            <a:avLst/>
          </a:prstGeom>
          <a:ln w="0">
            <a:noFill/>
          </a:ln>
        </p:spPr>
      </p:pic>
      <p:pic>
        <p:nvPicPr>
          <p:cNvPr id="455" name="Picture 36" descr=""/>
          <p:cNvPicPr/>
          <p:nvPr/>
        </p:nvPicPr>
        <p:blipFill>
          <a:blip r:embed="rId4"/>
          <a:stretch/>
        </p:blipFill>
        <p:spPr>
          <a:xfrm>
            <a:off x="2057400" y="3429000"/>
            <a:ext cx="2991240" cy="208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10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Research Interests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111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CustomShape 112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95520" y="2229120"/>
            <a:ext cx="3190320" cy="18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14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Figtree Black"/>
                <a:ea typeface="Figtree Black"/>
              </a:rPr>
              <a:t>Rewarding Experiences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115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3" name="CustomShape 116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Picture 37" descr=""/>
          <p:cNvPicPr/>
          <p:nvPr/>
        </p:nvPicPr>
        <p:blipFill>
          <a:blip r:embed="rId1"/>
          <a:stretch/>
        </p:blipFill>
        <p:spPr>
          <a:xfrm>
            <a:off x="360000" y="1627920"/>
            <a:ext cx="3754440" cy="281592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38" descr=""/>
          <p:cNvPicPr/>
          <p:nvPr/>
        </p:nvPicPr>
        <p:blipFill>
          <a:blip r:embed="rId2"/>
          <a:stretch/>
        </p:blipFill>
        <p:spPr>
          <a:xfrm>
            <a:off x="4343400" y="3657600"/>
            <a:ext cx="5052600" cy="284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91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aplicações no cotidiano computacional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 e avaliações individuais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60000" y="168516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1720" cy="263088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51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1: Introdução a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152"/>
          <p:cNvSpPr/>
          <p:nvPr/>
        </p:nvSpPr>
        <p:spPr>
          <a:xfrm>
            <a:off x="540000" y="4680000"/>
            <a:ext cx="9171720" cy="25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9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Tipos Primitivos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11"/>
          <p:cNvSpPr/>
          <p:nvPr/>
        </p:nvSpPr>
        <p:spPr>
          <a:xfrm>
            <a:off x="360000" y="1588320"/>
            <a:ext cx="9171720" cy="526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Primitivos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Inteiros (int)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Flutuante (float/double),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caracteres (char),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boleanos (bool)…..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primitivos (variáveis)  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grandes massas de dados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1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828680" cy="251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5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Arrays Estáticos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155"/>
          <p:cNvSpPr/>
          <p:nvPr/>
        </p:nvSpPr>
        <p:spPr>
          <a:xfrm>
            <a:off x="360000" y="158832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Estáticos: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Indexada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Fragmentação de mémoria pode impedir a 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156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Imagem 15" descr=""/>
          <p:cNvPicPr/>
          <p:nvPr/>
        </p:nvPicPr>
        <p:blipFill>
          <a:blip r:embed="rId1"/>
          <a:stretch/>
        </p:blipFill>
        <p:spPr>
          <a:xfrm>
            <a:off x="4343400" y="2044080"/>
            <a:ext cx="5335560" cy="2984760"/>
          </a:xfrm>
          <a:prstGeom prst="rect">
            <a:avLst/>
          </a:prstGeom>
          <a:ln w="0">
            <a:noFill/>
          </a:ln>
        </p:spPr>
      </p:pic>
      <p:sp>
        <p:nvSpPr>
          <p:cNvPr id="488" name="CustomShape 157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360000" y="1764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222"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Tópicos: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Estrutura de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DE ATENÇÃO: Mesmo para fins pessoais, </a:t>
            </a:r>
            <a:r>
              <a:rPr b="1" lang="pt-BR" sz="1600" spc="-1" strike="noStrike" u="sng">
                <a:solidFill>
                  <a:srgbClr val="ff0000"/>
                </a:solidFill>
                <a:uFillTx/>
                <a:latin typeface="Latin Modern Sans"/>
                <a:ea typeface="DejaVu Sans"/>
              </a:rPr>
              <a:t>não é permitido: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GRAVAR AÚDIO E VIDEO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USAR APLICATIVOS DE ANOTAÇÃO/RESUMO, PRINCIPALMENTE AQUELES BASEADOS EM 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MOTIVO: LGPD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5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Arrays Dinâmicos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16"/>
          <p:cNvSpPr/>
          <p:nvPr/>
        </p:nvSpPr>
        <p:spPr>
          <a:xfrm>
            <a:off x="288000" y="1636200"/>
            <a:ext cx="9171720" cy="46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Dinâmicos: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Indexado: Ponteiros garantem o encadeamento sequêncial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Tradeoff: Time vs Memory Efficiency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1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2" name="Imagem 4" descr=""/>
          <p:cNvPicPr/>
          <p:nvPr/>
        </p:nvPicPr>
        <p:blipFill>
          <a:blip r:embed="rId1"/>
          <a:stretch/>
        </p:blipFill>
        <p:spPr>
          <a:xfrm>
            <a:off x="4572000" y="3069360"/>
            <a:ext cx="5173560" cy="2873880"/>
          </a:xfrm>
          <a:prstGeom prst="rect">
            <a:avLst/>
          </a:prstGeom>
          <a:ln w="0">
            <a:noFill/>
          </a:ln>
        </p:spPr>
      </p:pic>
      <p:sp>
        <p:nvSpPr>
          <p:cNvPr id="493" name="CustomShape 4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4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Topologias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47"/>
          <p:cNvSpPr/>
          <p:nvPr/>
        </p:nvSpPr>
        <p:spPr>
          <a:xfrm>
            <a:off x="360000" y="1695960"/>
            <a:ext cx="9171720" cy="49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48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12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991080" y="2057400"/>
            <a:ext cx="4494960" cy="51768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1104120" y="3200400"/>
            <a:ext cx="3696120" cy="1142640"/>
          </a:xfrm>
          <a:prstGeom prst="rect">
            <a:avLst/>
          </a:prstGeom>
          <a:ln w="0"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2286000" y="5029200"/>
            <a:ext cx="2693160" cy="96660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457200" y="4377960"/>
            <a:ext cx="1767240" cy="189504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5"/>
          <a:stretch/>
        </p:blipFill>
        <p:spPr>
          <a:xfrm>
            <a:off x="7000920" y="2270880"/>
            <a:ext cx="2371320" cy="230076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6"/>
          <a:stretch/>
        </p:blipFill>
        <p:spPr>
          <a:xfrm>
            <a:off x="7086600" y="4580640"/>
            <a:ext cx="2285640" cy="211212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2286000" y="1600200"/>
            <a:ext cx="13712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7315200" y="1600200"/>
            <a:ext cx="2057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NÃO 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23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Algoritmos de Ordenação 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(PARTE 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4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4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4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4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840" cy="337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6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6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Códificação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6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6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840" cy="337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2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2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Melhoram” a performance de uma busca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2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2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7400" cy="808560"/>
          </a:xfrm>
          <a:prstGeom prst="rect">
            <a:avLst/>
          </a:prstGeom>
          <a:ln w="0">
            <a:noFill/>
          </a:ln>
        </p:spPr>
      </p:pic>
      <p:pic>
        <p:nvPicPr>
          <p:cNvPr id="522" name="Imagem 5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6480" cy="808560"/>
          </a:xfrm>
          <a:prstGeom prst="rect">
            <a:avLst/>
          </a:prstGeom>
          <a:ln w="0">
            <a:noFill/>
          </a:ln>
        </p:spPr>
      </p:pic>
      <p:sp>
        <p:nvSpPr>
          <p:cNvPr id="523" name="Seta: para Baixo 2"/>
          <p:cNvSpPr/>
          <p:nvPr/>
        </p:nvSpPr>
        <p:spPr>
          <a:xfrm>
            <a:off x="4947120" y="4317120"/>
            <a:ext cx="237240" cy="5929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51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56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57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457200" y="1443600"/>
            <a:ext cx="4123440" cy="275112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5029200" y="1443600"/>
            <a:ext cx="4344120" cy="289620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2767320" y="4114800"/>
            <a:ext cx="411516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3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31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Pecorre repetidamente trocando elementos adjacentes para ordenar </a:t>
            </a: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os valores em sequência crescente ou decrescente até que não haja </a:t>
            </a: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mais trocas.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3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3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2514600" y="3128400"/>
            <a:ext cx="4716000" cy="314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50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52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53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0" t="0" r="4348" b="0"/>
          <a:stretch/>
        </p:blipFill>
        <p:spPr>
          <a:xfrm>
            <a:off x="4572360" y="3681000"/>
            <a:ext cx="5028480" cy="302868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144360" y="1429920"/>
            <a:ext cx="4409280" cy="291348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 txBox="1"/>
          <p:nvPr/>
        </p:nvSpPr>
        <p:spPr>
          <a:xfrm>
            <a:off x="914400" y="5085360"/>
            <a:ext cx="27594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hlinkClick r:id="rId3"/>
              </a:rPr>
              <a:t>https://shorturl.at/D0JWm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8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9"/>
          <p:cNvSpPr/>
          <p:nvPr/>
        </p:nvSpPr>
        <p:spPr>
          <a:xfrm>
            <a:off x="360000" y="165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iterativamente, selecionando em cada iteração o menor (ou maior, para ordem decrescente) elemento da sublista não ordenada e trocando-o com o elemento na posição inicial dessa sublista, garantindo a ordenação progressiva do vetor até que todos os elementos estejam posicionados corretamente.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20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1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286000" y="2743200"/>
            <a:ext cx="5715000" cy="380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90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5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65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66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rcRect l="6736" t="10383" r="11196" b="5985"/>
          <a:stretch/>
        </p:blipFill>
        <p:spPr>
          <a:xfrm>
            <a:off x="228600" y="1372320"/>
            <a:ext cx="5028840" cy="319968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125240" y="4343400"/>
            <a:ext cx="5704560" cy="232380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 txBox="1"/>
          <p:nvPr/>
        </p:nvSpPr>
        <p:spPr>
          <a:xfrm>
            <a:off x="669600" y="5715000"/>
            <a:ext cx="2759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59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68"/>
          <p:cNvSpPr/>
          <p:nvPr/>
        </p:nvSpPr>
        <p:spPr>
          <a:xfrm>
            <a:off x="360000" y="1656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iterativamente o vetor a partir do segundo elemento, comparando-o com os elementos anteriores e deslocando-os para a direita até encontrar a posição correta para inserir o elemento atual, garantindo assim a ordenação incremental (crescente ou decrescente) do vetor até que todos os elementos estejam ordenados.</a:t>
            </a:r>
            <a:endParaRPr b="1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9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70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2310480" y="2931480"/>
            <a:ext cx="5004720" cy="33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77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118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119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57200" y="1619640"/>
            <a:ext cx="4752720" cy="226656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2743200" y="4114800"/>
            <a:ext cx="6863400" cy="2514600"/>
          </a:xfrm>
          <a:prstGeom prst="rect">
            <a:avLst/>
          </a:prstGeom>
          <a:ln w="0">
            <a:noFill/>
          </a:ln>
        </p:spPr>
      </p:pic>
      <p:sp>
        <p:nvSpPr>
          <p:cNvPr id="562" name=""/>
          <p:cNvSpPr txBox="1"/>
          <p:nvPr/>
        </p:nvSpPr>
        <p:spPr>
          <a:xfrm>
            <a:off x="810000" y="5257800"/>
            <a:ext cx="14760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35"/>
          <p:cNvSpPr/>
          <p:nvPr/>
        </p:nvSpPr>
        <p:spPr>
          <a:xfrm>
            <a:off x="360000" y="360000"/>
            <a:ext cx="9352800" cy="89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6"/>
          <p:cNvSpPr/>
          <p:nvPr/>
        </p:nvSpPr>
        <p:spPr>
          <a:xfrm>
            <a:off x="360000" y="1980000"/>
            <a:ext cx="9172800" cy="467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(*) Abordaremos esses algoritmos posteriormente, no contexto de recursão.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37"/>
          <p:cNvSpPr/>
          <p:nvPr/>
        </p:nvSpPr>
        <p:spPr>
          <a:xfrm>
            <a:off x="7608600" y="6886080"/>
            <a:ext cx="227808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38"/>
          <p:cNvSpPr/>
          <p:nvPr/>
        </p:nvSpPr>
        <p:spPr>
          <a:xfrm>
            <a:off x="897120" y="6886080"/>
            <a:ext cx="6440040" cy="3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59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Imagem 12" descr=""/>
          <p:cNvPicPr/>
          <p:nvPr/>
        </p:nvPicPr>
        <p:blipFill>
          <a:blip r:embed="rId1"/>
          <a:stretch/>
        </p:blipFill>
        <p:spPr>
          <a:xfrm>
            <a:off x="1077480" y="3455640"/>
            <a:ext cx="4921200" cy="204192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16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CustomShape 162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Funções que invocam a si mesma (laço)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Critério de Parada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Incremento ou Decremento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6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16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165"/>
          <p:cNvSpPr/>
          <p:nvPr/>
        </p:nvSpPr>
        <p:spPr>
          <a:xfrm rot="5475600">
            <a:off x="2091960" y="5375520"/>
            <a:ext cx="349560" cy="347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47760"/>
              <a:gd name="textAreaBottom" fmla="*/ 348480 h 347760"/>
            </a:gdLst>
            <a:ahLst/>
            <a:rect l="textAreaLeft" t="textAreaTop" r="textAreaRight" b="textAreaBottom"/>
            <a:pathLst>
              <a:path w="765" h="765">
                <a:moveTo>
                  <a:pt x="763" y="190"/>
                </a:moveTo>
                <a:lnTo>
                  <a:pt x="190" y="191"/>
                </a:lnTo>
                <a:lnTo>
                  <a:pt x="190" y="0"/>
                </a:lnTo>
                <a:lnTo>
                  <a:pt x="0" y="382"/>
                </a:lnTo>
                <a:lnTo>
                  <a:pt x="191" y="764"/>
                </a:lnTo>
                <a:lnTo>
                  <a:pt x="191" y="573"/>
                </a:lnTo>
                <a:lnTo>
                  <a:pt x="764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CustomShape 166"/>
          <p:cNvSpPr/>
          <p:nvPr/>
        </p:nvSpPr>
        <p:spPr>
          <a:xfrm rot="10815600">
            <a:off x="1294200" y="3982320"/>
            <a:ext cx="270000" cy="270000"/>
          </a:xfrm>
          <a:custGeom>
            <a:avLst/>
            <a:gdLst>
              <a:gd name="textAreaLeft" fmla="*/ 0 w 270000"/>
              <a:gd name="textAreaRight" fmla="*/ 270720 w 270000"/>
              <a:gd name="textAreaTop" fmla="*/ 0 h 270000"/>
              <a:gd name="textAreaBottom" fmla="*/ 270720 h 270000"/>
            </a:gdLst>
            <a:ahLst/>
            <a:rect l="textAreaLeft" t="textAreaTop" r="textAreaRight" b="textAreaBottom"/>
            <a:pathLst>
              <a:path w="764" h="764">
                <a:moveTo>
                  <a:pt x="763" y="190"/>
                </a:moveTo>
                <a:lnTo>
                  <a:pt x="190" y="190"/>
                </a:lnTo>
                <a:lnTo>
                  <a:pt x="190" y="0"/>
                </a:lnTo>
                <a:lnTo>
                  <a:pt x="0" y="381"/>
                </a:lnTo>
                <a:lnTo>
                  <a:pt x="190" y="763"/>
                </a:lnTo>
                <a:lnTo>
                  <a:pt x="190" y="572"/>
                </a:lnTo>
                <a:lnTo>
                  <a:pt x="763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68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16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17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Picture 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899640" y="4838400"/>
            <a:ext cx="1799280" cy="1820520"/>
          </a:xfrm>
          <a:prstGeom prst="rect">
            <a:avLst/>
          </a:prstGeom>
          <a:ln w="0">
            <a:noFill/>
          </a:ln>
        </p:spPr>
      </p:pic>
      <p:sp>
        <p:nvSpPr>
          <p:cNvPr id="579" name="CaixaDeTexto 5"/>
          <p:cNvSpPr/>
          <p:nvPr/>
        </p:nvSpPr>
        <p:spPr>
          <a:xfrm>
            <a:off x="1011960" y="522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Imagem 16" descr=""/>
          <p:cNvPicPr/>
          <p:nvPr/>
        </p:nvPicPr>
        <p:blipFill>
          <a:blip r:embed="rId2"/>
          <a:stretch/>
        </p:blipFill>
        <p:spPr>
          <a:xfrm>
            <a:off x="850680" y="1620000"/>
            <a:ext cx="4531320" cy="269892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 rot="10612800">
            <a:off x="2282040" y="4103640"/>
            <a:ext cx="309600" cy="178920"/>
          </a:xfrm>
          <a:custGeom>
            <a:avLst/>
            <a:gdLst>
              <a:gd name="textAreaLeft" fmla="*/ 0 w 309600"/>
              <a:gd name="textAreaRight" fmla="*/ 310320 w 309600"/>
              <a:gd name="textAreaTop" fmla="*/ 0 h 178920"/>
              <a:gd name="textAreaBottom" fmla="*/ 179640 h 1789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2" name=""/>
          <p:cNvSpPr/>
          <p:nvPr/>
        </p:nvSpPr>
        <p:spPr>
          <a:xfrm>
            <a:off x="778680" y="3780000"/>
            <a:ext cx="174456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aixaDeTexto 6"/>
          <p:cNvSpPr/>
          <p:nvPr/>
        </p:nvSpPr>
        <p:spPr>
          <a:xfrm>
            <a:off x="1151640" y="5028840"/>
            <a:ext cx="62712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78680" y="4382280"/>
            <a:ext cx="192024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7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7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17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Picture 20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88800"/>
            <a:ext cx="1770120" cy="1758240"/>
          </a:xfrm>
          <a:prstGeom prst="rect">
            <a:avLst/>
          </a:prstGeom>
          <a:ln w="0">
            <a:noFill/>
          </a:ln>
        </p:spPr>
      </p:pic>
      <p:sp>
        <p:nvSpPr>
          <p:cNvPr id="589" name="Retângulo 3"/>
          <p:cNvSpPr/>
          <p:nvPr/>
        </p:nvSpPr>
        <p:spPr>
          <a:xfrm>
            <a:off x="7312320" y="5040000"/>
            <a:ext cx="1686600" cy="428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0" name="Retângulo 4"/>
          <p:cNvSpPr/>
          <p:nvPr/>
        </p:nvSpPr>
        <p:spPr>
          <a:xfrm>
            <a:off x="7181640" y="2505600"/>
            <a:ext cx="1978560" cy="30639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1" name="CaixaDeTexto 1"/>
          <p:cNvSpPr/>
          <p:nvPr/>
        </p:nvSpPr>
        <p:spPr>
          <a:xfrm>
            <a:off x="7511760" y="222588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Seta: para a Direita 2"/>
          <p:cNvSpPr/>
          <p:nvPr/>
        </p:nvSpPr>
        <p:spPr>
          <a:xfrm rot="10800000">
            <a:off x="8823960" y="5132160"/>
            <a:ext cx="681120" cy="278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93" name="Imagem 17" descr=""/>
          <p:cNvPicPr/>
          <p:nvPr/>
        </p:nvPicPr>
        <p:blipFill>
          <a:blip r:embed="rId2"/>
          <a:stretch/>
        </p:blipFill>
        <p:spPr>
          <a:xfrm>
            <a:off x="1013400" y="1620000"/>
            <a:ext cx="2736000" cy="1170000"/>
          </a:xfrm>
          <a:prstGeom prst="rect">
            <a:avLst/>
          </a:prstGeom>
          <a:ln w="0">
            <a:noFill/>
          </a:ln>
        </p:spPr>
      </p:pic>
      <p:sp>
        <p:nvSpPr>
          <p:cNvPr id="594" name="CaixaDeTexto 2"/>
          <p:cNvSpPr/>
          <p:nvPr/>
        </p:nvSpPr>
        <p:spPr>
          <a:xfrm>
            <a:off x="1151640" y="5028840"/>
            <a:ext cx="627120" cy="15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7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7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17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8" name="Imagem 18" descr=""/>
          <p:cNvPicPr/>
          <p:nvPr/>
        </p:nvPicPr>
        <p:blipFill>
          <a:blip r:embed="rId1"/>
          <a:stretch/>
        </p:blipFill>
        <p:spPr>
          <a:xfrm>
            <a:off x="2049840" y="2800080"/>
            <a:ext cx="2872800" cy="1239120"/>
          </a:xfrm>
          <a:prstGeom prst="rect">
            <a:avLst/>
          </a:prstGeom>
          <a:ln w="0">
            <a:noFill/>
          </a:ln>
        </p:spPr>
      </p:pic>
      <p:pic>
        <p:nvPicPr>
          <p:cNvPr id="599" name="Imagem 19" descr=""/>
          <p:cNvPicPr/>
          <p:nvPr/>
        </p:nvPicPr>
        <p:blipFill>
          <a:blip r:embed="rId2"/>
          <a:stretch/>
        </p:blipFill>
        <p:spPr>
          <a:xfrm>
            <a:off x="967320" y="1440000"/>
            <a:ext cx="2819160" cy="1231560"/>
          </a:xfrm>
          <a:prstGeom prst="rect">
            <a:avLst/>
          </a:prstGeom>
          <a:ln w="0">
            <a:noFill/>
          </a:ln>
        </p:spPr>
      </p:pic>
      <p:sp>
        <p:nvSpPr>
          <p:cNvPr id="600" name="Conector: Angulado 2"/>
          <p:cNvSpPr/>
          <p:nvPr/>
        </p:nvSpPr>
        <p:spPr>
          <a:xfrm flipH="1" rot="16200000">
            <a:off x="1391400" y="2761560"/>
            <a:ext cx="745920" cy="5688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1" name="Picture 2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849960" y="4830840"/>
            <a:ext cx="1828800" cy="1816560"/>
          </a:xfrm>
          <a:prstGeom prst="rect">
            <a:avLst/>
          </a:prstGeom>
          <a:ln w="0">
            <a:noFill/>
          </a:ln>
        </p:spPr>
      </p:pic>
      <p:sp>
        <p:nvSpPr>
          <p:cNvPr id="602" name="Retângulo 1"/>
          <p:cNvSpPr/>
          <p:nvPr/>
        </p:nvSpPr>
        <p:spPr>
          <a:xfrm>
            <a:off x="7560000" y="5038200"/>
            <a:ext cx="161892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3" name="Retângulo 2"/>
          <p:cNvSpPr/>
          <p:nvPr/>
        </p:nvSpPr>
        <p:spPr>
          <a:xfrm>
            <a:off x="7339680" y="2368440"/>
            <a:ext cx="2044440" cy="31654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aixaDeTexto 7"/>
          <p:cNvSpPr/>
          <p:nvPr/>
        </p:nvSpPr>
        <p:spPr>
          <a:xfrm>
            <a:off x="7703280" y="207936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Retângulo 6"/>
          <p:cNvSpPr/>
          <p:nvPr/>
        </p:nvSpPr>
        <p:spPr>
          <a:xfrm>
            <a:off x="7560000" y="4541040"/>
            <a:ext cx="161892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6" name="Seta: para a Direita 1"/>
          <p:cNvSpPr/>
          <p:nvPr/>
        </p:nvSpPr>
        <p:spPr>
          <a:xfrm rot="10800000">
            <a:off x="9036720" y="4596840"/>
            <a:ext cx="70380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7" name="Imagem 20" descr=""/>
          <p:cNvPicPr/>
          <p:nvPr/>
        </p:nvPicPr>
        <p:blipFill>
          <a:blip r:embed="rId4"/>
          <a:stretch/>
        </p:blipFill>
        <p:spPr>
          <a:xfrm>
            <a:off x="967320" y="1453680"/>
            <a:ext cx="2826720" cy="1208520"/>
          </a:xfrm>
          <a:prstGeom prst="rect">
            <a:avLst/>
          </a:prstGeom>
          <a:ln w="0">
            <a:noFill/>
          </a:ln>
        </p:spPr>
      </p:pic>
      <p:pic>
        <p:nvPicPr>
          <p:cNvPr id="608" name="Imagem 21" descr=""/>
          <p:cNvPicPr/>
          <p:nvPr/>
        </p:nvPicPr>
        <p:blipFill>
          <a:blip r:embed="rId5"/>
          <a:stretch/>
        </p:blipFill>
        <p:spPr>
          <a:xfrm>
            <a:off x="2080440" y="2809440"/>
            <a:ext cx="2842200" cy="1247040"/>
          </a:xfrm>
          <a:prstGeom prst="rect">
            <a:avLst/>
          </a:prstGeom>
          <a:ln w="0">
            <a:noFill/>
          </a:ln>
        </p:spPr>
      </p:pic>
      <p:sp>
        <p:nvSpPr>
          <p:cNvPr id="609" name="CaixaDeTexto 8"/>
          <p:cNvSpPr/>
          <p:nvPr/>
        </p:nvSpPr>
        <p:spPr>
          <a:xfrm>
            <a:off x="1151640" y="5028840"/>
            <a:ext cx="62712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80"/>
          <p:cNvSpPr/>
          <p:nvPr/>
        </p:nvSpPr>
        <p:spPr>
          <a:xfrm>
            <a:off x="1028160" y="1739520"/>
            <a:ext cx="74307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18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18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Imagem 22" descr=""/>
          <p:cNvPicPr/>
          <p:nvPr/>
        </p:nvPicPr>
        <p:blipFill>
          <a:blip r:embed="rId1"/>
          <a:stretch/>
        </p:blipFill>
        <p:spPr>
          <a:xfrm>
            <a:off x="1986120" y="2955960"/>
            <a:ext cx="2821680" cy="1217160"/>
          </a:xfrm>
          <a:prstGeom prst="rect">
            <a:avLst/>
          </a:prstGeom>
          <a:ln w="0">
            <a:noFill/>
          </a:ln>
        </p:spPr>
      </p:pic>
      <p:pic>
        <p:nvPicPr>
          <p:cNvPr id="614" name="Imagem 23" descr=""/>
          <p:cNvPicPr/>
          <p:nvPr/>
        </p:nvPicPr>
        <p:blipFill>
          <a:blip r:embed="rId2"/>
          <a:stretch/>
        </p:blipFill>
        <p:spPr>
          <a:xfrm>
            <a:off x="922680" y="1620000"/>
            <a:ext cx="2769120" cy="1209960"/>
          </a:xfrm>
          <a:prstGeom prst="rect">
            <a:avLst/>
          </a:prstGeom>
          <a:ln w="0">
            <a:noFill/>
          </a:ln>
        </p:spPr>
      </p:pic>
      <p:pic>
        <p:nvPicPr>
          <p:cNvPr id="615" name="Imagem 24" descr=""/>
          <p:cNvPicPr/>
          <p:nvPr/>
        </p:nvPicPr>
        <p:blipFill>
          <a:blip r:embed="rId3"/>
          <a:stretch/>
        </p:blipFill>
        <p:spPr>
          <a:xfrm>
            <a:off x="3261240" y="4299120"/>
            <a:ext cx="2791800" cy="1194480"/>
          </a:xfrm>
          <a:prstGeom prst="rect">
            <a:avLst/>
          </a:prstGeom>
          <a:ln w="0">
            <a:noFill/>
          </a:ln>
        </p:spPr>
      </p:pic>
      <p:sp>
        <p:nvSpPr>
          <p:cNvPr id="616" name="Conector: Angulado 1"/>
          <p:cNvSpPr/>
          <p:nvPr/>
        </p:nvSpPr>
        <p:spPr>
          <a:xfrm flipH="1" rot="16200000">
            <a:off x="1339200" y="2918160"/>
            <a:ext cx="732600" cy="5587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7" name="Conector: Angulado 4"/>
          <p:cNvSpPr/>
          <p:nvPr/>
        </p:nvSpPr>
        <p:spPr>
          <a:xfrm flipH="1" rot="16200000">
            <a:off x="2612160" y="4248360"/>
            <a:ext cx="714240" cy="5806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8" name="CaixaDeTexto 9"/>
          <p:cNvSpPr/>
          <p:nvPr/>
        </p:nvSpPr>
        <p:spPr>
          <a:xfrm>
            <a:off x="6986880" y="2679480"/>
            <a:ext cx="310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Picture 3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807480" y="4950360"/>
            <a:ext cx="1796400" cy="1784520"/>
          </a:xfrm>
          <a:prstGeom prst="rect">
            <a:avLst/>
          </a:prstGeom>
          <a:ln w="0">
            <a:noFill/>
          </a:ln>
        </p:spPr>
      </p:pic>
      <p:sp>
        <p:nvSpPr>
          <p:cNvPr id="620" name="Retângulo 5"/>
          <p:cNvSpPr/>
          <p:nvPr/>
        </p:nvSpPr>
        <p:spPr>
          <a:xfrm>
            <a:off x="7380000" y="5154480"/>
            <a:ext cx="161892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Retângulo 10"/>
          <p:cNvSpPr/>
          <p:nvPr/>
        </p:nvSpPr>
        <p:spPr>
          <a:xfrm>
            <a:off x="7182000" y="2531880"/>
            <a:ext cx="2008080" cy="31093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aixaDeTexto 11"/>
          <p:cNvSpPr/>
          <p:nvPr/>
        </p:nvSpPr>
        <p:spPr>
          <a:xfrm>
            <a:off x="7527240" y="224820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Retângulo 11"/>
          <p:cNvSpPr/>
          <p:nvPr/>
        </p:nvSpPr>
        <p:spPr>
          <a:xfrm>
            <a:off x="7380000" y="4666320"/>
            <a:ext cx="161892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4" name="Retângulo 12"/>
          <p:cNvSpPr/>
          <p:nvPr/>
        </p:nvSpPr>
        <p:spPr>
          <a:xfrm>
            <a:off x="7380000" y="4174560"/>
            <a:ext cx="161892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5" name="Seta: para a Direita 4"/>
          <p:cNvSpPr/>
          <p:nvPr/>
        </p:nvSpPr>
        <p:spPr>
          <a:xfrm rot="10800000">
            <a:off x="8848800" y="4221360"/>
            <a:ext cx="691200" cy="28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26" name="Imagem 25" descr=""/>
          <p:cNvPicPr/>
          <p:nvPr/>
        </p:nvPicPr>
        <p:blipFill>
          <a:blip r:embed="rId5"/>
          <a:stretch/>
        </p:blipFill>
        <p:spPr>
          <a:xfrm>
            <a:off x="922680" y="1633680"/>
            <a:ext cx="2776680" cy="1186920"/>
          </a:xfrm>
          <a:prstGeom prst="rect">
            <a:avLst/>
          </a:prstGeom>
          <a:ln w="0">
            <a:noFill/>
          </a:ln>
        </p:spPr>
      </p:pic>
      <p:pic>
        <p:nvPicPr>
          <p:cNvPr id="627" name="Imagem 26" descr=""/>
          <p:cNvPicPr/>
          <p:nvPr/>
        </p:nvPicPr>
        <p:blipFill>
          <a:blip r:embed="rId6"/>
          <a:stretch/>
        </p:blipFill>
        <p:spPr>
          <a:xfrm>
            <a:off x="2016360" y="2964960"/>
            <a:ext cx="2791440" cy="1225080"/>
          </a:xfrm>
          <a:prstGeom prst="rect">
            <a:avLst/>
          </a:prstGeom>
          <a:ln w="0">
            <a:noFill/>
          </a:ln>
        </p:spPr>
      </p:pic>
      <p:pic>
        <p:nvPicPr>
          <p:cNvPr id="628" name="Imagem 27" descr=""/>
          <p:cNvPicPr/>
          <p:nvPr/>
        </p:nvPicPr>
        <p:blipFill>
          <a:blip r:embed="rId7"/>
          <a:stretch/>
        </p:blipFill>
        <p:spPr>
          <a:xfrm>
            <a:off x="3290040" y="4310640"/>
            <a:ext cx="2753640" cy="1187280"/>
          </a:xfrm>
          <a:prstGeom prst="rect">
            <a:avLst/>
          </a:prstGeom>
          <a:ln w="0">
            <a:noFill/>
          </a:ln>
        </p:spPr>
      </p:pic>
      <p:sp>
        <p:nvSpPr>
          <p:cNvPr id="629" name="CaixaDeTexto 12"/>
          <p:cNvSpPr/>
          <p:nvPr/>
        </p:nvSpPr>
        <p:spPr>
          <a:xfrm>
            <a:off x="1043640" y="5100840"/>
            <a:ext cx="62712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164880" y="72000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0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Visão Computacional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Padrões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6"/>
          <p:cNvSpPr/>
          <p:nvPr/>
        </p:nvSpPr>
        <p:spPr>
          <a:xfrm>
            <a:off x="7560000" y="3216960"/>
            <a:ext cx="1499040" cy="8928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499040" cy="158976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7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84"/>
          <p:cNvSpPr/>
          <p:nvPr/>
        </p:nvSpPr>
        <p:spPr>
          <a:xfrm>
            <a:off x="952560" y="1565280"/>
            <a:ext cx="7813440" cy="7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ustomShape 185"/>
          <p:cNvSpPr/>
          <p:nvPr/>
        </p:nvSpPr>
        <p:spPr>
          <a:xfrm>
            <a:off x="7608600" y="6922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CustomShape 186"/>
          <p:cNvSpPr/>
          <p:nvPr/>
        </p:nvSpPr>
        <p:spPr>
          <a:xfrm>
            <a:off x="897120" y="6922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Imagem 28" descr=""/>
          <p:cNvPicPr/>
          <p:nvPr/>
        </p:nvPicPr>
        <p:blipFill>
          <a:blip r:embed="rId1"/>
          <a:stretch/>
        </p:blipFill>
        <p:spPr>
          <a:xfrm>
            <a:off x="1959120" y="2844720"/>
            <a:ext cx="2967480" cy="1279800"/>
          </a:xfrm>
          <a:prstGeom prst="rect">
            <a:avLst/>
          </a:prstGeom>
          <a:ln w="0">
            <a:noFill/>
          </a:ln>
        </p:spPr>
      </p:pic>
      <p:pic>
        <p:nvPicPr>
          <p:cNvPr id="635" name="Imagem 29" descr=""/>
          <p:cNvPicPr/>
          <p:nvPr/>
        </p:nvPicPr>
        <p:blipFill>
          <a:blip r:embed="rId2"/>
          <a:stretch/>
        </p:blipFill>
        <p:spPr>
          <a:xfrm>
            <a:off x="841320" y="1440000"/>
            <a:ext cx="2911680" cy="1272240"/>
          </a:xfrm>
          <a:prstGeom prst="rect">
            <a:avLst/>
          </a:prstGeom>
          <a:ln w="0">
            <a:noFill/>
          </a:ln>
        </p:spPr>
      </p:pic>
      <p:pic>
        <p:nvPicPr>
          <p:cNvPr id="636" name="Imagem 30" descr=""/>
          <p:cNvPicPr/>
          <p:nvPr/>
        </p:nvPicPr>
        <p:blipFill>
          <a:blip r:embed="rId3"/>
          <a:stretch/>
        </p:blipFill>
        <p:spPr>
          <a:xfrm>
            <a:off x="3300480" y="4257000"/>
            <a:ext cx="2935440" cy="1256400"/>
          </a:xfrm>
          <a:prstGeom prst="rect">
            <a:avLst/>
          </a:prstGeom>
          <a:ln w="0">
            <a:noFill/>
          </a:ln>
        </p:spPr>
      </p:pic>
      <p:sp>
        <p:nvSpPr>
          <p:cNvPr id="637" name="Conector: Angulado 3"/>
          <p:cNvSpPr/>
          <p:nvPr/>
        </p:nvSpPr>
        <p:spPr>
          <a:xfrm flipH="1" rot="16200000">
            <a:off x="1278720" y="2805120"/>
            <a:ext cx="770400" cy="5871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onector: Angulado 7"/>
          <p:cNvSpPr/>
          <p:nvPr/>
        </p:nvSpPr>
        <p:spPr>
          <a:xfrm flipH="1" rot="16200000">
            <a:off x="2618280" y="4204080"/>
            <a:ext cx="750960" cy="6105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onector: Angulado 8"/>
          <p:cNvSpPr/>
          <p:nvPr/>
        </p:nvSpPr>
        <p:spPr>
          <a:xfrm>
            <a:off x="4025520" y="5514840"/>
            <a:ext cx="610560" cy="595440"/>
          </a:xfrm>
          <a:prstGeom prst="bentConnector3">
            <a:avLst>
              <a:gd name="adj1" fmla="val 1613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aixaDeTexto 10"/>
          <p:cNvSpPr/>
          <p:nvPr/>
        </p:nvSpPr>
        <p:spPr>
          <a:xfrm>
            <a:off x="7225920" y="255420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Picture 4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20000" y="4942080"/>
            <a:ext cx="1888920" cy="1876320"/>
          </a:xfrm>
          <a:prstGeom prst="rect">
            <a:avLst/>
          </a:prstGeom>
          <a:ln w="0">
            <a:noFill/>
          </a:ln>
        </p:spPr>
      </p:pic>
      <p:sp>
        <p:nvSpPr>
          <p:cNvPr id="642" name="CaixaDeTexto 14"/>
          <p:cNvSpPr/>
          <p:nvPr/>
        </p:nvSpPr>
        <p:spPr>
          <a:xfrm>
            <a:off x="7225920" y="2554200"/>
            <a:ext cx="310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Retângulo 7"/>
          <p:cNvSpPr/>
          <p:nvPr/>
        </p:nvSpPr>
        <p:spPr>
          <a:xfrm>
            <a:off x="7560000" y="5156640"/>
            <a:ext cx="1798920" cy="404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7423200" y="2399040"/>
            <a:ext cx="2111400" cy="32695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CaixaDeTexto 15"/>
          <p:cNvSpPr/>
          <p:nvPr/>
        </p:nvSpPr>
        <p:spPr>
          <a:xfrm>
            <a:off x="7819920" y="210060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Retângulo 9"/>
          <p:cNvSpPr/>
          <p:nvPr/>
        </p:nvSpPr>
        <p:spPr>
          <a:xfrm>
            <a:off x="7560000" y="4642920"/>
            <a:ext cx="1798920" cy="404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7" name="Retângulo 15"/>
          <p:cNvSpPr/>
          <p:nvPr/>
        </p:nvSpPr>
        <p:spPr>
          <a:xfrm>
            <a:off x="7560000" y="4125960"/>
            <a:ext cx="1798920" cy="404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8" name="Retângulo 16"/>
          <p:cNvSpPr/>
          <p:nvPr/>
        </p:nvSpPr>
        <p:spPr>
          <a:xfrm>
            <a:off x="7560000" y="3628800"/>
            <a:ext cx="1798920" cy="404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9" name="Seta: para a Direita 3"/>
          <p:cNvSpPr/>
          <p:nvPr/>
        </p:nvSpPr>
        <p:spPr>
          <a:xfrm rot="10800000">
            <a:off x="9173160" y="3683880"/>
            <a:ext cx="726840" cy="2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50" name="Imagem 31" descr=""/>
          <p:cNvPicPr/>
          <p:nvPr/>
        </p:nvPicPr>
        <p:blipFill>
          <a:blip r:embed="rId5"/>
          <a:stretch/>
        </p:blipFill>
        <p:spPr>
          <a:xfrm>
            <a:off x="841320" y="1454040"/>
            <a:ext cx="2919600" cy="1248480"/>
          </a:xfrm>
          <a:prstGeom prst="rect">
            <a:avLst/>
          </a:prstGeom>
          <a:ln w="0">
            <a:noFill/>
          </a:ln>
        </p:spPr>
      </p:pic>
      <p:pic>
        <p:nvPicPr>
          <p:cNvPr id="651" name="Imagem 32" descr=""/>
          <p:cNvPicPr/>
          <p:nvPr/>
        </p:nvPicPr>
        <p:blipFill>
          <a:blip r:embed="rId6"/>
          <a:stretch/>
        </p:blipFill>
        <p:spPr>
          <a:xfrm>
            <a:off x="1991160" y="2854440"/>
            <a:ext cx="2935440" cy="1288080"/>
          </a:xfrm>
          <a:prstGeom prst="rect">
            <a:avLst/>
          </a:prstGeom>
          <a:ln w="0">
            <a:noFill/>
          </a:ln>
        </p:spPr>
      </p:pic>
      <p:pic>
        <p:nvPicPr>
          <p:cNvPr id="652" name="Imagem 33" descr=""/>
          <p:cNvPicPr/>
          <p:nvPr/>
        </p:nvPicPr>
        <p:blipFill>
          <a:blip r:embed="rId7"/>
          <a:stretch/>
        </p:blipFill>
        <p:spPr>
          <a:xfrm>
            <a:off x="3330360" y="4269240"/>
            <a:ext cx="2895840" cy="1248480"/>
          </a:xfrm>
          <a:prstGeom prst="rect">
            <a:avLst/>
          </a:prstGeom>
          <a:ln w="0">
            <a:noFill/>
          </a:ln>
        </p:spPr>
      </p:pic>
      <p:pic>
        <p:nvPicPr>
          <p:cNvPr id="653" name="Imagem 34" descr=""/>
          <p:cNvPicPr/>
          <p:nvPr/>
        </p:nvPicPr>
        <p:blipFill>
          <a:blip r:embed="rId8"/>
          <a:stretch/>
        </p:blipFill>
        <p:spPr>
          <a:xfrm>
            <a:off x="4637520" y="5741640"/>
            <a:ext cx="2322720" cy="738720"/>
          </a:xfrm>
          <a:prstGeom prst="rect">
            <a:avLst/>
          </a:prstGeom>
          <a:ln w="0">
            <a:noFill/>
          </a:ln>
        </p:spPr>
      </p:pic>
      <p:sp>
        <p:nvSpPr>
          <p:cNvPr id="654" name="Sinal de Multiplicação 2"/>
          <p:cNvSpPr/>
          <p:nvPr/>
        </p:nvSpPr>
        <p:spPr>
          <a:xfrm>
            <a:off x="6977880" y="5932440"/>
            <a:ext cx="487800" cy="41652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5" name="CaixaDeTexto 16"/>
          <p:cNvSpPr/>
          <p:nvPr/>
        </p:nvSpPr>
        <p:spPr>
          <a:xfrm>
            <a:off x="1043640" y="5100840"/>
            <a:ext cx="62712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88"/>
          <p:cNvSpPr/>
          <p:nvPr/>
        </p:nvSpPr>
        <p:spPr>
          <a:xfrm>
            <a:off x="978480" y="1564920"/>
            <a:ext cx="7774200" cy="74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18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19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Imagem 35" descr=""/>
          <p:cNvPicPr/>
          <p:nvPr/>
        </p:nvPicPr>
        <p:blipFill>
          <a:blip r:embed="rId1"/>
          <a:stretch/>
        </p:blipFill>
        <p:spPr>
          <a:xfrm>
            <a:off x="1980360" y="2837520"/>
            <a:ext cx="2952360" cy="1273680"/>
          </a:xfrm>
          <a:prstGeom prst="rect">
            <a:avLst/>
          </a:prstGeom>
          <a:ln w="0">
            <a:noFill/>
          </a:ln>
        </p:spPr>
      </p:pic>
      <p:pic>
        <p:nvPicPr>
          <p:cNvPr id="661" name="Imagem 36" descr=""/>
          <p:cNvPicPr/>
          <p:nvPr/>
        </p:nvPicPr>
        <p:blipFill>
          <a:blip r:embed="rId2"/>
          <a:stretch/>
        </p:blipFill>
        <p:spPr>
          <a:xfrm>
            <a:off x="867600" y="1440000"/>
            <a:ext cx="2897280" cy="1265760"/>
          </a:xfrm>
          <a:prstGeom prst="rect">
            <a:avLst/>
          </a:prstGeom>
          <a:ln w="0">
            <a:noFill/>
          </a:ln>
        </p:spPr>
      </p:pic>
      <p:pic>
        <p:nvPicPr>
          <p:cNvPr id="662" name="Imagem 37" descr=""/>
          <p:cNvPicPr/>
          <p:nvPr/>
        </p:nvPicPr>
        <p:blipFill>
          <a:blip r:embed="rId3"/>
          <a:stretch/>
        </p:blipFill>
        <p:spPr>
          <a:xfrm>
            <a:off x="3314520" y="4242960"/>
            <a:ext cx="2920680" cy="1249920"/>
          </a:xfrm>
          <a:prstGeom prst="rect">
            <a:avLst/>
          </a:prstGeom>
          <a:ln w="0">
            <a:noFill/>
          </a:ln>
        </p:spPr>
      </p:pic>
      <p:sp>
        <p:nvSpPr>
          <p:cNvPr id="663" name="Conector: Angulado 5"/>
          <p:cNvSpPr/>
          <p:nvPr/>
        </p:nvSpPr>
        <p:spPr>
          <a:xfrm flipH="1" rot="16200000">
            <a:off x="1303560" y="2798280"/>
            <a:ext cx="766440" cy="58428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onector: Angulado 6"/>
          <p:cNvSpPr/>
          <p:nvPr/>
        </p:nvSpPr>
        <p:spPr>
          <a:xfrm flipH="1" rot="16200000">
            <a:off x="2635920" y="4190040"/>
            <a:ext cx="747000" cy="6069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CaixaDeTexto 13"/>
          <p:cNvSpPr/>
          <p:nvPr/>
        </p:nvSpPr>
        <p:spPr>
          <a:xfrm>
            <a:off x="7219800" y="254880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Picture 41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47000" y="4924440"/>
            <a:ext cx="1879560" cy="1866960"/>
          </a:xfrm>
          <a:prstGeom prst="rect">
            <a:avLst/>
          </a:prstGeom>
          <a:ln w="0">
            <a:noFill/>
          </a:ln>
        </p:spPr>
      </p:pic>
      <p:sp>
        <p:nvSpPr>
          <p:cNvPr id="667" name="CaixaDeTexto 18"/>
          <p:cNvSpPr/>
          <p:nvPr/>
        </p:nvSpPr>
        <p:spPr>
          <a:xfrm>
            <a:off x="7219800" y="2548800"/>
            <a:ext cx="310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Retângulo 13"/>
          <p:cNvSpPr/>
          <p:nvPr/>
        </p:nvSpPr>
        <p:spPr>
          <a:xfrm>
            <a:off x="7560000" y="5137920"/>
            <a:ext cx="1798920" cy="402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9" name="Retângulo 14"/>
          <p:cNvSpPr/>
          <p:nvPr/>
        </p:nvSpPr>
        <p:spPr>
          <a:xfrm>
            <a:off x="7416360" y="2394000"/>
            <a:ext cx="2100960" cy="32533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aixaDeTexto 19"/>
          <p:cNvSpPr/>
          <p:nvPr/>
        </p:nvSpPr>
        <p:spPr>
          <a:xfrm>
            <a:off x="7808400" y="209736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Retângulo 19"/>
          <p:cNvSpPr/>
          <p:nvPr/>
        </p:nvSpPr>
        <p:spPr>
          <a:xfrm>
            <a:off x="7560000" y="4626720"/>
            <a:ext cx="1798920" cy="402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2" name="Retângulo 20"/>
          <p:cNvSpPr/>
          <p:nvPr/>
        </p:nvSpPr>
        <p:spPr>
          <a:xfrm>
            <a:off x="7560000" y="4112280"/>
            <a:ext cx="1798920" cy="402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3" name="Seta: para a Direita 6"/>
          <p:cNvSpPr/>
          <p:nvPr/>
        </p:nvSpPr>
        <p:spPr>
          <a:xfrm rot="10800000">
            <a:off x="9176760" y="4204440"/>
            <a:ext cx="723240" cy="295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74" name="Imagem 38" descr=""/>
          <p:cNvPicPr/>
          <p:nvPr/>
        </p:nvPicPr>
        <p:blipFill>
          <a:blip r:embed="rId5"/>
          <a:stretch/>
        </p:blipFill>
        <p:spPr>
          <a:xfrm>
            <a:off x="867600" y="1454040"/>
            <a:ext cx="2905560" cy="1242000"/>
          </a:xfrm>
          <a:prstGeom prst="rect">
            <a:avLst/>
          </a:prstGeom>
          <a:ln w="0">
            <a:noFill/>
          </a:ln>
        </p:spPr>
      </p:pic>
      <p:pic>
        <p:nvPicPr>
          <p:cNvPr id="675" name="Imagem 39" descr=""/>
          <p:cNvPicPr/>
          <p:nvPr/>
        </p:nvPicPr>
        <p:blipFill>
          <a:blip r:embed="rId6"/>
          <a:stretch/>
        </p:blipFill>
        <p:spPr>
          <a:xfrm>
            <a:off x="2011680" y="2846880"/>
            <a:ext cx="2921040" cy="1281960"/>
          </a:xfrm>
          <a:prstGeom prst="rect">
            <a:avLst/>
          </a:prstGeom>
          <a:ln w="0">
            <a:noFill/>
          </a:ln>
        </p:spPr>
      </p:pic>
      <p:pic>
        <p:nvPicPr>
          <p:cNvPr id="676" name="Imagem 40" descr=""/>
          <p:cNvPicPr/>
          <p:nvPr/>
        </p:nvPicPr>
        <p:blipFill>
          <a:blip r:embed="rId7"/>
          <a:stretch/>
        </p:blipFill>
        <p:spPr>
          <a:xfrm>
            <a:off x="3344400" y="4255200"/>
            <a:ext cx="2881080" cy="1242000"/>
          </a:xfrm>
          <a:prstGeom prst="rect">
            <a:avLst/>
          </a:prstGeom>
          <a:ln w="0">
            <a:noFill/>
          </a:ln>
        </p:spPr>
      </p:pic>
      <p:sp>
        <p:nvSpPr>
          <p:cNvPr id="677" name="CaixaDeTexto 20"/>
          <p:cNvSpPr/>
          <p:nvPr/>
        </p:nvSpPr>
        <p:spPr>
          <a:xfrm>
            <a:off x="1043640" y="5100840"/>
            <a:ext cx="62712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92"/>
          <p:cNvSpPr/>
          <p:nvPr/>
        </p:nvSpPr>
        <p:spPr>
          <a:xfrm>
            <a:off x="944640" y="1682640"/>
            <a:ext cx="756504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19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CustomShape 19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Imagem 41" descr=""/>
          <p:cNvPicPr/>
          <p:nvPr/>
        </p:nvPicPr>
        <p:blipFill>
          <a:blip r:embed="rId1"/>
          <a:stretch/>
        </p:blipFill>
        <p:spPr>
          <a:xfrm>
            <a:off x="1919880" y="2921400"/>
            <a:ext cx="2872800" cy="1239120"/>
          </a:xfrm>
          <a:prstGeom prst="rect">
            <a:avLst/>
          </a:prstGeom>
          <a:ln w="0">
            <a:noFill/>
          </a:ln>
        </p:spPr>
      </p:pic>
      <p:pic>
        <p:nvPicPr>
          <p:cNvPr id="683" name="Imagem 42" descr=""/>
          <p:cNvPicPr/>
          <p:nvPr/>
        </p:nvPicPr>
        <p:blipFill>
          <a:blip r:embed="rId2"/>
          <a:stretch/>
        </p:blipFill>
        <p:spPr>
          <a:xfrm>
            <a:off x="837360" y="1561320"/>
            <a:ext cx="2819160" cy="1231560"/>
          </a:xfrm>
          <a:prstGeom prst="rect">
            <a:avLst/>
          </a:prstGeom>
          <a:ln w="0">
            <a:noFill/>
          </a:ln>
        </p:spPr>
      </p:pic>
      <p:sp>
        <p:nvSpPr>
          <p:cNvPr id="684" name="Conector: Angulado 10"/>
          <p:cNvSpPr/>
          <p:nvPr/>
        </p:nvSpPr>
        <p:spPr>
          <a:xfrm flipH="1" rot="16200000">
            <a:off x="1261440" y="2882880"/>
            <a:ext cx="745920" cy="5688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5" name="CaixaDeTexto 17"/>
          <p:cNvSpPr/>
          <p:nvPr/>
        </p:nvSpPr>
        <p:spPr>
          <a:xfrm>
            <a:off x="7013880" y="263988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Picture 42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720000" y="4952160"/>
            <a:ext cx="1828800" cy="1816560"/>
          </a:xfrm>
          <a:prstGeom prst="rect">
            <a:avLst/>
          </a:prstGeom>
          <a:ln w="0">
            <a:noFill/>
          </a:ln>
        </p:spPr>
      </p:pic>
      <p:sp>
        <p:nvSpPr>
          <p:cNvPr id="687" name="CaixaDeTexto 23"/>
          <p:cNvSpPr/>
          <p:nvPr/>
        </p:nvSpPr>
        <p:spPr>
          <a:xfrm>
            <a:off x="7013880" y="263988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CaixaDeTexto 25"/>
          <p:cNvSpPr/>
          <p:nvPr/>
        </p:nvSpPr>
        <p:spPr>
          <a:xfrm>
            <a:off x="7013880" y="263988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CaixaDeTexto 26"/>
          <p:cNvSpPr/>
          <p:nvPr/>
        </p:nvSpPr>
        <p:spPr>
          <a:xfrm>
            <a:off x="7013880" y="2639880"/>
            <a:ext cx="310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Retângulo 17"/>
          <p:cNvSpPr/>
          <p:nvPr/>
        </p:nvSpPr>
        <p:spPr>
          <a:xfrm>
            <a:off x="7452000" y="5159520"/>
            <a:ext cx="161892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1" name="Retângulo 18"/>
          <p:cNvSpPr/>
          <p:nvPr/>
        </p:nvSpPr>
        <p:spPr>
          <a:xfrm>
            <a:off x="7209720" y="2489760"/>
            <a:ext cx="2044440" cy="31654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CaixaDeTexto 27"/>
          <p:cNvSpPr/>
          <p:nvPr/>
        </p:nvSpPr>
        <p:spPr>
          <a:xfrm>
            <a:off x="7573320" y="220068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Retângulo 22"/>
          <p:cNvSpPr/>
          <p:nvPr/>
        </p:nvSpPr>
        <p:spPr>
          <a:xfrm>
            <a:off x="7452000" y="4662360"/>
            <a:ext cx="161892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4" name="Seta: para a Direita 5"/>
          <p:cNvSpPr/>
          <p:nvPr/>
        </p:nvSpPr>
        <p:spPr>
          <a:xfrm rot="10800000">
            <a:off x="8906760" y="4718160"/>
            <a:ext cx="70380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95" name="Imagem 43" descr=""/>
          <p:cNvPicPr/>
          <p:nvPr/>
        </p:nvPicPr>
        <p:blipFill>
          <a:blip r:embed="rId4"/>
          <a:stretch/>
        </p:blipFill>
        <p:spPr>
          <a:xfrm>
            <a:off x="837360" y="1575000"/>
            <a:ext cx="2826720" cy="1208520"/>
          </a:xfrm>
          <a:prstGeom prst="rect">
            <a:avLst/>
          </a:prstGeom>
          <a:ln w="0">
            <a:noFill/>
          </a:ln>
        </p:spPr>
      </p:pic>
      <p:pic>
        <p:nvPicPr>
          <p:cNvPr id="696" name="Imagem 44" descr=""/>
          <p:cNvPicPr/>
          <p:nvPr/>
        </p:nvPicPr>
        <p:blipFill>
          <a:blip r:embed="rId5"/>
          <a:stretch/>
        </p:blipFill>
        <p:spPr>
          <a:xfrm>
            <a:off x="1950480" y="2930760"/>
            <a:ext cx="2842200" cy="1247040"/>
          </a:xfrm>
          <a:prstGeom prst="rect">
            <a:avLst/>
          </a:prstGeom>
          <a:ln w="0">
            <a:noFill/>
          </a:ln>
        </p:spPr>
      </p:pic>
      <p:sp>
        <p:nvSpPr>
          <p:cNvPr id="697" name="CaixaDeTexto 28"/>
          <p:cNvSpPr/>
          <p:nvPr/>
        </p:nvSpPr>
        <p:spPr>
          <a:xfrm>
            <a:off x="935640" y="5100840"/>
            <a:ext cx="62712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96"/>
          <p:cNvSpPr/>
          <p:nvPr/>
        </p:nvSpPr>
        <p:spPr>
          <a:xfrm>
            <a:off x="966600" y="1633320"/>
            <a:ext cx="756504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19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19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Imagem 45" descr=""/>
          <p:cNvPicPr/>
          <p:nvPr/>
        </p:nvPicPr>
        <p:blipFill>
          <a:blip r:embed="rId1"/>
          <a:stretch/>
        </p:blipFill>
        <p:spPr>
          <a:xfrm>
            <a:off x="859320" y="1512000"/>
            <a:ext cx="2819160" cy="1231560"/>
          </a:xfrm>
          <a:prstGeom prst="rect">
            <a:avLst/>
          </a:prstGeom>
          <a:ln w="0">
            <a:noFill/>
          </a:ln>
        </p:spPr>
      </p:pic>
      <p:sp>
        <p:nvSpPr>
          <p:cNvPr id="703" name="CaixaDeTexto 21"/>
          <p:cNvSpPr/>
          <p:nvPr/>
        </p:nvSpPr>
        <p:spPr>
          <a:xfrm>
            <a:off x="7035840" y="259056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Picture 43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1960" y="4902840"/>
            <a:ext cx="1828800" cy="1816560"/>
          </a:xfrm>
          <a:prstGeom prst="rect">
            <a:avLst/>
          </a:prstGeom>
          <a:ln w="0">
            <a:noFill/>
          </a:ln>
        </p:spPr>
      </p:pic>
      <p:sp>
        <p:nvSpPr>
          <p:cNvPr id="705" name="CaixaDeTexto 22"/>
          <p:cNvSpPr/>
          <p:nvPr/>
        </p:nvSpPr>
        <p:spPr>
          <a:xfrm>
            <a:off x="7035840" y="259056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aixaDeTexto 24"/>
          <p:cNvSpPr/>
          <p:nvPr/>
        </p:nvSpPr>
        <p:spPr>
          <a:xfrm>
            <a:off x="7035840" y="2590560"/>
            <a:ext cx="3103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aixaDeTexto 31"/>
          <p:cNvSpPr/>
          <p:nvPr/>
        </p:nvSpPr>
        <p:spPr>
          <a:xfrm>
            <a:off x="7035840" y="2590560"/>
            <a:ext cx="310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Retângulo 21"/>
          <p:cNvSpPr/>
          <p:nvPr/>
        </p:nvSpPr>
        <p:spPr>
          <a:xfrm>
            <a:off x="7380000" y="5110200"/>
            <a:ext cx="161892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9" name="Retângulo 24"/>
          <p:cNvSpPr/>
          <p:nvPr/>
        </p:nvSpPr>
        <p:spPr>
          <a:xfrm>
            <a:off x="7231680" y="2440440"/>
            <a:ext cx="2044440" cy="31654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aixaDeTexto 32"/>
          <p:cNvSpPr/>
          <p:nvPr/>
        </p:nvSpPr>
        <p:spPr>
          <a:xfrm>
            <a:off x="7595280" y="2151360"/>
            <a:ext cx="1317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Seta: para a Direita 8"/>
          <p:cNvSpPr/>
          <p:nvPr/>
        </p:nvSpPr>
        <p:spPr>
          <a:xfrm rot="10800000">
            <a:off x="8928720" y="5154120"/>
            <a:ext cx="703800" cy="287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12" name="Imagem 46" descr=""/>
          <p:cNvPicPr/>
          <p:nvPr/>
        </p:nvPicPr>
        <p:blipFill>
          <a:blip r:embed="rId3"/>
          <a:stretch/>
        </p:blipFill>
        <p:spPr>
          <a:xfrm>
            <a:off x="859320" y="1525680"/>
            <a:ext cx="2826720" cy="1208520"/>
          </a:xfrm>
          <a:prstGeom prst="rect">
            <a:avLst/>
          </a:prstGeom>
          <a:ln w="0">
            <a:noFill/>
          </a:ln>
        </p:spPr>
      </p:pic>
      <p:sp>
        <p:nvSpPr>
          <p:cNvPr id="713" name="CaixaDeTexto 33"/>
          <p:cNvSpPr/>
          <p:nvPr/>
        </p:nvSpPr>
        <p:spPr>
          <a:xfrm>
            <a:off x="1043640" y="5100840"/>
            <a:ext cx="62712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200"/>
          <p:cNvSpPr/>
          <p:nvPr/>
        </p:nvSpPr>
        <p:spPr>
          <a:xfrm>
            <a:off x="981000" y="1550520"/>
            <a:ext cx="7261920" cy="72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20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20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aixaDeTexto 29"/>
          <p:cNvSpPr/>
          <p:nvPr/>
        </p:nvSpPr>
        <p:spPr>
          <a:xfrm>
            <a:off x="1045080" y="504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Imagem 47" descr=""/>
          <p:cNvPicPr/>
          <p:nvPr/>
        </p:nvPicPr>
        <p:blipFill>
          <a:blip r:embed="rId1"/>
          <a:stretch/>
        </p:blipFill>
        <p:spPr>
          <a:xfrm>
            <a:off x="889920" y="1440000"/>
            <a:ext cx="5050800" cy="3083400"/>
          </a:xfrm>
          <a:prstGeom prst="rect">
            <a:avLst/>
          </a:prstGeom>
          <a:ln w="0">
            <a:noFill/>
          </a:ln>
        </p:spPr>
      </p:pic>
      <p:sp>
        <p:nvSpPr>
          <p:cNvPr id="720" name="Seta: para a Direita 7"/>
          <p:cNvSpPr/>
          <p:nvPr/>
        </p:nvSpPr>
        <p:spPr>
          <a:xfrm flipV="1" rot="19768200">
            <a:off x="397080" y="4751640"/>
            <a:ext cx="421920" cy="199800"/>
          </a:xfrm>
          <a:prstGeom prst="rightArrow">
            <a:avLst>
              <a:gd name="adj1" fmla="val 50000"/>
              <a:gd name="adj2" fmla="val 52303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21" name="Picture 44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2320" y="4903200"/>
            <a:ext cx="1828800" cy="1816560"/>
          </a:xfrm>
          <a:prstGeom prst="rect">
            <a:avLst/>
          </a:prstGeom>
          <a:ln w="0">
            <a:noFill/>
          </a:ln>
        </p:spPr>
      </p:pic>
      <p:sp>
        <p:nvSpPr>
          <p:cNvPr id="722" name="CaixaDeTexto 30"/>
          <p:cNvSpPr/>
          <p:nvPr/>
        </p:nvSpPr>
        <p:spPr>
          <a:xfrm>
            <a:off x="981360" y="5064840"/>
            <a:ext cx="1040400" cy="10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Voltei 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889920" y="3886200"/>
            <a:ext cx="124020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820800" y="4524120"/>
            <a:ext cx="1878120" cy="54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164880" y="720360"/>
            <a:ext cx="349236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204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8" name="CustomShape 205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206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20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Imagem 4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4160" cy="1689120"/>
          </a:xfrm>
          <a:prstGeom prst="rect">
            <a:avLst/>
          </a:prstGeom>
          <a:ln w="0">
            <a:noFill/>
          </a:ln>
        </p:spPr>
      </p:pic>
      <p:pic>
        <p:nvPicPr>
          <p:cNvPr id="732" name="Imagem 49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1600" cy="168912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209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210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21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CustomShape 21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8" name="Imagem 50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4160" cy="1689120"/>
          </a:xfrm>
          <a:prstGeom prst="rect">
            <a:avLst/>
          </a:prstGeom>
          <a:ln w="0">
            <a:noFill/>
          </a:ln>
        </p:spPr>
      </p:pic>
      <p:pic>
        <p:nvPicPr>
          <p:cNvPr id="739" name="Imagem 51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1600" cy="1689120"/>
          </a:xfrm>
          <a:prstGeom prst="rect">
            <a:avLst/>
          </a:prstGeom>
          <a:ln w="0">
            <a:noFill/>
          </a:ln>
        </p:spPr>
      </p:pic>
      <p:sp>
        <p:nvSpPr>
          <p:cNvPr id="740" name=""/>
          <p:cNvSpPr/>
          <p:nvPr/>
        </p:nvSpPr>
        <p:spPr>
          <a:xfrm>
            <a:off x="1080000" y="4500000"/>
            <a:ext cx="350028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5220000" y="4500000"/>
            <a:ext cx="38678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desempilhamento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720000" y="4140000"/>
            <a:ext cx="358920" cy="178920"/>
          </a:xfrm>
          <a:custGeom>
            <a:avLst/>
            <a:gdLst>
              <a:gd name="textAreaLeft" fmla="*/ 0 w 358920"/>
              <a:gd name="textAreaRight" fmla="*/ 359640 w 358920"/>
              <a:gd name="textAreaTop" fmla="*/ 0 h 178920"/>
              <a:gd name="textAreaBottom" fmla="*/ 179640 h 1789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3" name=""/>
          <p:cNvSpPr/>
          <p:nvPr/>
        </p:nvSpPr>
        <p:spPr>
          <a:xfrm>
            <a:off x="5220000" y="3888000"/>
            <a:ext cx="358920" cy="178920"/>
          </a:xfrm>
          <a:custGeom>
            <a:avLst/>
            <a:gdLst>
              <a:gd name="textAreaLeft" fmla="*/ 0 w 358920"/>
              <a:gd name="textAreaRight" fmla="*/ 359640 w 358920"/>
              <a:gd name="textAreaTop" fmla="*/ 0 h 178920"/>
              <a:gd name="textAreaBottom" fmla="*/ 179640 h 17892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4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214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6" name="CustomShape 21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CustomShape 21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Picture 45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99960"/>
            <a:ext cx="1892520" cy="1847160"/>
          </a:xfrm>
          <a:prstGeom prst="rect">
            <a:avLst/>
          </a:prstGeom>
          <a:ln w="0">
            <a:noFill/>
          </a:ln>
        </p:spPr>
      </p:pic>
      <p:sp>
        <p:nvSpPr>
          <p:cNvPr id="749" name="CaixaDeTexto 34"/>
          <p:cNvSpPr/>
          <p:nvPr/>
        </p:nvSpPr>
        <p:spPr>
          <a:xfrm>
            <a:off x="1211760" y="512280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0" name="Imagem 52" descr=""/>
          <p:cNvPicPr/>
          <p:nvPr/>
        </p:nvPicPr>
        <p:blipFill>
          <a:blip r:embed="rId2"/>
          <a:stretch/>
        </p:blipFill>
        <p:spPr>
          <a:xfrm>
            <a:off x="981720" y="1440000"/>
            <a:ext cx="5317200" cy="308556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/>
          <p:nvPr/>
        </p:nvSpPr>
        <p:spPr>
          <a:xfrm>
            <a:off x="164880" y="720360"/>
            <a:ext cx="2714040" cy="67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21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22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4" name="Picture 46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557640" y="5007600"/>
            <a:ext cx="1810800" cy="1798920"/>
          </a:xfrm>
          <a:prstGeom prst="rect">
            <a:avLst/>
          </a:prstGeom>
          <a:ln w="0">
            <a:noFill/>
          </a:ln>
        </p:spPr>
      </p:pic>
      <p:sp>
        <p:nvSpPr>
          <p:cNvPr id="755" name="CaixaDeTexto 36"/>
          <p:cNvSpPr/>
          <p:nvPr/>
        </p:nvSpPr>
        <p:spPr>
          <a:xfrm>
            <a:off x="851400" y="5225040"/>
            <a:ext cx="1800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Retângulo 23"/>
          <p:cNvSpPr/>
          <p:nvPr/>
        </p:nvSpPr>
        <p:spPr>
          <a:xfrm>
            <a:off x="7446240" y="5213520"/>
            <a:ext cx="1097280" cy="3877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Retângulo 26"/>
          <p:cNvSpPr/>
          <p:nvPr/>
        </p:nvSpPr>
        <p:spPr>
          <a:xfrm>
            <a:off x="6982920" y="2570400"/>
            <a:ext cx="2024280" cy="31338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8" name="CaixaDeTexto 37"/>
          <p:cNvSpPr/>
          <p:nvPr/>
        </p:nvSpPr>
        <p:spPr>
          <a:xfrm>
            <a:off x="7525800" y="2284200"/>
            <a:ext cx="938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Seta: para a Direita 10"/>
          <p:cNvSpPr/>
          <p:nvPr/>
        </p:nvSpPr>
        <p:spPr>
          <a:xfrm rot="10800000">
            <a:off x="8663400" y="5257080"/>
            <a:ext cx="696600" cy="28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0" name="Imagem 53" descr=""/>
          <p:cNvPicPr/>
          <p:nvPr/>
        </p:nvPicPr>
        <p:blipFill>
          <a:blip r:embed="rId2"/>
          <a:stretch/>
        </p:blipFill>
        <p:spPr>
          <a:xfrm>
            <a:off x="673920" y="1664640"/>
            <a:ext cx="2799000" cy="1196640"/>
          </a:xfrm>
          <a:prstGeom prst="rect">
            <a:avLst/>
          </a:prstGeom>
          <a:ln w="0">
            <a:noFill/>
          </a:ln>
        </p:spPr>
      </p:pic>
      <p:pic>
        <p:nvPicPr>
          <p:cNvPr id="761" name="Imagem 54" descr=""/>
          <p:cNvPicPr/>
          <p:nvPr/>
        </p:nvPicPr>
        <p:blipFill>
          <a:blip r:embed="rId3"/>
          <a:stretch/>
        </p:blipFill>
        <p:spPr>
          <a:xfrm>
            <a:off x="689040" y="1676880"/>
            <a:ext cx="2783880" cy="1188720"/>
          </a:xfrm>
          <a:prstGeom prst="rect">
            <a:avLst/>
          </a:prstGeom>
          <a:ln w="0">
            <a:noFill/>
          </a:ln>
        </p:spPr>
      </p:pic>
      <p:sp>
        <p:nvSpPr>
          <p:cNvPr id="762" name="CustomShape 218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22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22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Imagem 55" descr=""/>
          <p:cNvPicPr/>
          <p:nvPr/>
        </p:nvPicPr>
        <p:blipFill>
          <a:blip r:embed="rId1"/>
          <a:stretch/>
        </p:blipFill>
        <p:spPr>
          <a:xfrm>
            <a:off x="1719720" y="2957040"/>
            <a:ext cx="2824560" cy="1218600"/>
          </a:xfrm>
          <a:prstGeom prst="rect">
            <a:avLst/>
          </a:prstGeom>
          <a:ln w="0">
            <a:noFill/>
          </a:ln>
        </p:spPr>
      </p:pic>
      <p:pic>
        <p:nvPicPr>
          <p:cNvPr id="766" name="Imagem 56" descr=""/>
          <p:cNvPicPr/>
          <p:nvPr/>
        </p:nvPicPr>
        <p:blipFill>
          <a:blip r:embed="rId2"/>
          <a:stretch/>
        </p:blipFill>
        <p:spPr>
          <a:xfrm>
            <a:off x="655560" y="1620000"/>
            <a:ext cx="2771640" cy="121104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47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540000" y="4953960"/>
            <a:ext cx="1798200" cy="1785960"/>
          </a:xfrm>
          <a:prstGeom prst="rect">
            <a:avLst/>
          </a:prstGeom>
          <a:ln w="0">
            <a:noFill/>
          </a:ln>
        </p:spPr>
      </p:pic>
      <p:sp>
        <p:nvSpPr>
          <p:cNvPr id="768" name="Retângulo 25"/>
          <p:cNvSpPr/>
          <p:nvPr/>
        </p:nvSpPr>
        <p:spPr>
          <a:xfrm>
            <a:off x="7381080" y="5158080"/>
            <a:ext cx="1089720" cy="384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9" name="Retângulo 29"/>
          <p:cNvSpPr/>
          <p:nvPr/>
        </p:nvSpPr>
        <p:spPr>
          <a:xfrm>
            <a:off x="6921000" y="2532960"/>
            <a:ext cx="2010240" cy="31125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0" name="CaixaDeTexto 35"/>
          <p:cNvSpPr/>
          <p:nvPr/>
        </p:nvSpPr>
        <p:spPr>
          <a:xfrm>
            <a:off x="7456680" y="2248920"/>
            <a:ext cx="938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Retângulo 30"/>
          <p:cNvSpPr/>
          <p:nvPr/>
        </p:nvSpPr>
        <p:spPr>
          <a:xfrm>
            <a:off x="7381080" y="4669200"/>
            <a:ext cx="1089720" cy="384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Seta: para a Direita 9"/>
          <p:cNvSpPr/>
          <p:nvPr/>
        </p:nvSpPr>
        <p:spPr>
          <a:xfrm rot="10800000">
            <a:off x="8589600" y="4723920"/>
            <a:ext cx="691920" cy="28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3" name="Imagem 57" descr=""/>
          <p:cNvPicPr/>
          <p:nvPr/>
        </p:nvPicPr>
        <p:blipFill>
          <a:blip r:embed="rId4"/>
          <a:stretch/>
        </p:blipFill>
        <p:spPr>
          <a:xfrm>
            <a:off x="655560" y="1633320"/>
            <a:ext cx="2779200" cy="1188360"/>
          </a:xfrm>
          <a:prstGeom prst="rect">
            <a:avLst/>
          </a:prstGeom>
          <a:ln w="0">
            <a:noFill/>
          </a:ln>
        </p:spPr>
      </p:pic>
      <p:pic>
        <p:nvPicPr>
          <p:cNvPr id="774" name="Imagem 58" descr=""/>
          <p:cNvPicPr/>
          <p:nvPr/>
        </p:nvPicPr>
        <p:blipFill>
          <a:blip r:embed="rId5"/>
          <a:stretch/>
        </p:blipFill>
        <p:spPr>
          <a:xfrm>
            <a:off x="1749960" y="2982240"/>
            <a:ext cx="2794320" cy="1226160"/>
          </a:xfrm>
          <a:prstGeom prst="rect">
            <a:avLst/>
          </a:prstGeom>
          <a:ln w="0">
            <a:noFill/>
          </a:ln>
        </p:spPr>
      </p:pic>
      <p:pic>
        <p:nvPicPr>
          <p:cNvPr id="775" name="Imagem 59" descr=""/>
          <p:cNvPicPr/>
          <p:nvPr/>
        </p:nvPicPr>
        <p:blipFill>
          <a:blip r:embed="rId6"/>
          <a:stretch/>
        </p:blipFill>
        <p:spPr>
          <a:xfrm>
            <a:off x="670680" y="1645560"/>
            <a:ext cx="2764080" cy="1180440"/>
          </a:xfrm>
          <a:prstGeom prst="rect">
            <a:avLst/>
          </a:prstGeom>
          <a:ln w="0">
            <a:noFill/>
          </a:ln>
        </p:spPr>
      </p:pic>
      <p:sp>
        <p:nvSpPr>
          <p:cNvPr id="776" name="Conector: Angulado 9"/>
          <p:cNvSpPr/>
          <p:nvPr/>
        </p:nvSpPr>
        <p:spPr>
          <a:xfrm flipH="1" rot="16200000">
            <a:off x="3359520" y="2611080"/>
            <a:ext cx="438480" cy="30132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7" name="CustomShape 22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78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79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" name="CustomShape 81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Picture 4" descr=""/>
          <p:cNvPicPr/>
          <p:nvPr/>
        </p:nvPicPr>
        <p:blipFill>
          <a:blip r:embed="rId1"/>
          <a:stretch/>
        </p:blipFill>
        <p:spPr>
          <a:xfrm>
            <a:off x="60120" y="1245240"/>
            <a:ext cx="4968720" cy="2751120"/>
          </a:xfrm>
          <a:prstGeom prst="rect">
            <a:avLst/>
          </a:prstGeom>
          <a:ln w="0">
            <a:noFill/>
          </a:ln>
        </p:spPr>
      </p:pic>
      <p:pic>
        <p:nvPicPr>
          <p:cNvPr id="401" name="Picture 7" descr=""/>
          <p:cNvPicPr/>
          <p:nvPr/>
        </p:nvPicPr>
        <p:blipFill>
          <a:blip r:embed="rId2"/>
          <a:stretch/>
        </p:blipFill>
        <p:spPr>
          <a:xfrm>
            <a:off x="5352120" y="812160"/>
            <a:ext cx="1292400" cy="55908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8" descr=""/>
          <p:cNvPicPr/>
          <p:nvPr/>
        </p:nvPicPr>
        <p:blipFill>
          <a:blip r:embed="rId3"/>
          <a:srcRect l="0" t="3780" r="0" b="0"/>
          <a:stretch/>
        </p:blipFill>
        <p:spPr>
          <a:xfrm>
            <a:off x="6758280" y="812160"/>
            <a:ext cx="1336680" cy="48492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9" descr=""/>
          <p:cNvPicPr/>
          <p:nvPr/>
        </p:nvPicPr>
        <p:blipFill>
          <a:blip r:embed="rId4"/>
          <a:stretch/>
        </p:blipFill>
        <p:spPr>
          <a:xfrm>
            <a:off x="8323920" y="719280"/>
            <a:ext cx="819720" cy="54972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5" descr=""/>
          <p:cNvPicPr/>
          <p:nvPr/>
        </p:nvPicPr>
        <p:blipFill>
          <a:blip r:embed="rId5"/>
          <a:stretch/>
        </p:blipFill>
        <p:spPr>
          <a:xfrm>
            <a:off x="5257800" y="1581840"/>
            <a:ext cx="4522680" cy="253260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6"/>
          <a:stretch/>
        </p:blipFill>
        <p:spPr>
          <a:xfrm>
            <a:off x="5162400" y="4114800"/>
            <a:ext cx="4667040" cy="228564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10" descr=""/>
          <p:cNvPicPr/>
          <p:nvPr/>
        </p:nvPicPr>
        <p:blipFill>
          <a:blip r:embed="rId7"/>
          <a:srcRect l="0" t="0" r="38227" b="9070"/>
          <a:stretch/>
        </p:blipFill>
        <p:spPr>
          <a:xfrm>
            <a:off x="228600" y="4572000"/>
            <a:ext cx="4799520" cy="159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22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CustomShape 22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0" name="Imagem 60" descr=""/>
          <p:cNvPicPr/>
          <p:nvPr/>
        </p:nvPicPr>
        <p:blipFill>
          <a:blip r:embed="rId1"/>
          <a:stretch/>
        </p:blipFill>
        <p:spPr>
          <a:xfrm>
            <a:off x="1846800" y="2900160"/>
            <a:ext cx="2941200" cy="1268640"/>
          </a:xfrm>
          <a:prstGeom prst="rect">
            <a:avLst/>
          </a:prstGeom>
          <a:ln w="0">
            <a:noFill/>
          </a:ln>
        </p:spPr>
      </p:pic>
      <p:pic>
        <p:nvPicPr>
          <p:cNvPr id="781" name="Imagem 61" descr=""/>
          <p:cNvPicPr/>
          <p:nvPr/>
        </p:nvPicPr>
        <p:blipFill>
          <a:blip r:embed="rId2"/>
          <a:stretch/>
        </p:blipFill>
        <p:spPr>
          <a:xfrm>
            <a:off x="738720" y="1508040"/>
            <a:ext cx="2885760" cy="1260720"/>
          </a:xfrm>
          <a:prstGeom prst="rect">
            <a:avLst/>
          </a:prstGeom>
          <a:ln w="0">
            <a:noFill/>
          </a:ln>
        </p:spPr>
      </p:pic>
      <p:pic>
        <p:nvPicPr>
          <p:cNvPr id="782" name="Imagem 62" descr=""/>
          <p:cNvPicPr/>
          <p:nvPr/>
        </p:nvPicPr>
        <p:blipFill>
          <a:blip r:embed="rId3"/>
          <a:stretch/>
        </p:blipFill>
        <p:spPr>
          <a:xfrm>
            <a:off x="3176280" y="4300200"/>
            <a:ext cx="2909520" cy="1245240"/>
          </a:xfrm>
          <a:prstGeom prst="rect">
            <a:avLst/>
          </a:prstGeom>
          <a:ln w="0">
            <a:noFill/>
          </a:ln>
        </p:spPr>
      </p:pic>
      <p:pic>
        <p:nvPicPr>
          <p:cNvPr id="783" name="Picture 48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18480" y="4979160"/>
            <a:ext cx="1872360" cy="1859760"/>
          </a:xfrm>
          <a:prstGeom prst="rect">
            <a:avLst/>
          </a:prstGeom>
          <a:ln w="0">
            <a:noFill/>
          </a:ln>
        </p:spPr>
      </p:pic>
      <p:sp>
        <p:nvSpPr>
          <p:cNvPr id="784" name="Retângulo 27"/>
          <p:cNvSpPr/>
          <p:nvPr/>
        </p:nvSpPr>
        <p:spPr>
          <a:xfrm>
            <a:off x="7741440" y="5191560"/>
            <a:ext cx="1134360" cy="401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5" name="Retângulo 28"/>
          <p:cNvSpPr/>
          <p:nvPr/>
        </p:nvSpPr>
        <p:spPr>
          <a:xfrm>
            <a:off x="7262280" y="2458440"/>
            <a:ext cx="2093040" cy="32407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6" name="CaixaDeTexto 38"/>
          <p:cNvSpPr/>
          <p:nvPr/>
        </p:nvSpPr>
        <p:spPr>
          <a:xfrm>
            <a:off x="7808760" y="2162880"/>
            <a:ext cx="999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Retângulo 33"/>
          <p:cNvSpPr/>
          <p:nvPr/>
        </p:nvSpPr>
        <p:spPr>
          <a:xfrm>
            <a:off x="7741440" y="4682880"/>
            <a:ext cx="1134360" cy="400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Retângulo 34"/>
          <p:cNvSpPr/>
          <p:nvPr/>
        </p:nvSpPr>
        <p:spPr>
          <a:xfrm>
            <a:off x="7741440" y="4170240"/>
            <a:ext cx="1134360" cy="401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9" name="Seta: para a Direita 12"/>
          <p:cNvSpPr/>
          <p:nvPr/>
        </p:nvSpPr>
        <p:spPr>
          <a:xfrm rot="10800000">
            <a:off x="8999640" y="4219200"/>
            <a:ext cx="720360" cy="294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90" name="Imagem 63" descr=""/>
          <p:cNvPicPr/>
          <p:nvPr/>
        </p:nvPicPr>
        <p:blipFill>
          <a:blip r:embed="rId5"/>
          <a:stretch/>
        </p:blipFill>
        <p:spPr>
          <a:xfrm>
            <a:off x="738720" y="1522080"/>
            <a:ext cx="2894040" cy="1237320"/>
          </a:xfrm>
          <a:prstGeom prst="rect">
            <a:avLst/>
          </a:prstGeom>
          <a:ln w="0">
            <a:noFill/>
          </a:ln>
        </p:spPr>
      </p:pic>
      <p:pic>
        <p:nvPicPr>
          <p:cNvPr id="791" name="Imagem 64" descr=""/>
          <p:cNvPicPr/>
          <p:nvPr/>
        </p:nvPicPr>
        <p:blipFill>
          <a:blip r:embed="rId6"/>
          <a:stretch/>
        </p:blipFill>
        <p:spPr>
          <a:xfrm>
            <a:off x="1878480" y="2909880"/>
            <a:ext cx="2909520" cy="1276560"/>
          </a:xfrm>
          <a:prstGeom prst="rect">
            <a:avLst/>
          </a:prstGeom>
          <a:ln w="0">
            <a:noFill/>
          </a:ln>
        </p:spPr>
      </p:pic>
      <p:pic>
        <p:nvPicPr>
          <p:cNvPr id="792" name="Imagem 65" descr=""/>
          <p:cNvPicPr/>
          <p:nvPr/>
        </p:nvPicPr>
        <p:blipFill>
          <a:blip r:embed="rId7"/>
          <a:stretch/>
        </p:blipFill>
        <p:spPr>
          <a:xfrm>
            <a:off x="3205800" y="4312080"/>
            <a:ext cx="2870280" cy="1237320"/>
          </a:xfrm>
          <a:prstGeom prst="rect">
            <a:avLst/>
          </a:prstGeom>
          <a:ln w="0">
            <a:noFill/>
          </a:ln>
        </p:spPr>
      </p:pic>
      <p:pic>
        <p:nvPicPr>
          <p:cNvPr id="793" name="Imagem 66" descr=""/>
          <p:cNvPicPr/>
          <p:nvPr/>
        </p:nvPicPr>
        <p:blipFill>
          <a:blip r:embed="rId8"/>
          <a:stretch/>
        </p:blipFill>
        <p:spPr>
          <a:xfrm>
            <a:off x="3179880" y="4312080"/>
            <a:ext cx="2901960" cy="1237320"/>
          </a:xfrm>
          <a:prstGeom prst="rect">
            <a:avLst/>
          </a:prstGeom>
          <a:ln w="0">
            <a:noFill/>
          </a:ln>
        </p:spPr>
      </p:pic>
      <p:pic>
        <p:nvPicPr>
          <p:cNvPr id="794" name="Imagem 67" descr=""/>
          <p:cNvPicPr/>
          <p:nvPr/>
        </p:nvPicPr>
        <p:blipFill>
          <a:blip r:embed="rId9"/>
          <a:stretch/>
        </p:blipFill>
        <p:spPr>
          <a:xfrm>
            <a:off x="754560" y="1534680"/>
            <a:ext cx="2878200" cy="1229040"/>
          </a:xfrm>
          <a:prstGeom prst="rect">
            <a:avLst/>
          </a:prstGeom>
          <a:ln w="0">
            <a:noFill/>
          </a:ln>
        </p:spPr>
      </p:pic>
      <p:pic>
        <p:nvPicPr>
          <p:cNvPr id="795" name="Imagem 68" descr=""/>
          <p:cNvPicPr/>
          <p:nvPr/>
        </p:nvPicPr>
        <p:blipFill>
          <a:blip r:embed="rId10"/>
          <a:stretch/>
        </p:blipFill>
        <p:spPr>
          <a:xfrm>
            <a:off x="1878480" y="2926440"/>
            <a:ext cx="2909520" cy="1276920"/>
          </a:xfrm>
          <a:prstGeom prst="rect">
            <a:avLst/>
          </a:prstGeom>
          <a:ln w="0">
            <a:noFill/>
          </a:ln>
        </p:spPr>
      </p:pic>
      <p:sp>
        <p:nvSpPr>
          <p:cNvPr id="796" name="Conector: Angulado 13"/>
          <p:cNvSpPr/>
          <p:nvPr/>
        </p:nvSpPr>
        <p:spPr>
          <a:xfrm flipH="1" rot="16200000">
            <a:off x="3554280" y="2539440"/>
            <a:ext cx="456480" cy="3142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7" name="Conector: Angulado 14"/>
          <p:cNvSpPr/>
          <p:nvPr/>
        </p:nvSpPr>
        <p:spPr>
          <a:xfrm flipH="1" rot="16200000">
            <a:off x="4690080" y="3942000"/>
            <a:ext cx="456480" cy="31392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8" name="CustomShape 22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23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CustomShape 23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1" name="Imagem 70" descr=""/>
          <p:cNvPicPr/>
          <p:nvPr/>
        </p:nvPicPr>
        <p:blipFill>
          <a:blip r:embed="rId1"/>
          <a:stretch/>
        </p:blipFill>
        <p:spPr>
          <a:xfrm>
            <a:off x="1784880" y="2850120"/>
            <a:ext cx="2979000" cy="1284840"/>
          </a:xfrm>
          <a:prstGeom prst="rect">
            <a:avLst/>
          </a:prstGeom>
          <a:ln w="0">
            <a:noFill/>
          </a:ln>
        </p:spPr>
      </p:pic>
      <p:pic>
        <p:nvPicPr>
          <p:cNvPr id="802" name="Imagem 71" descr=""/>
          <p:cNvPicPr/>
          <p:nvPr/>
        </p:nvPicPr>
        <p:blipFill>
          <a:blip r:embed="rId2"/>
          <a:stretch/>
        </p:blipFill>
        <p:spPr>
          <a:xfrm>
            <a:off x="662760" y="1440000"/>
            <a:ext cx="2922840" cy="1276920"/>
          </a:xfrm>
          <a:prstGeom prst="rect">
            <a:avLst/>
          </a:prstGeom>
          <a:ln w="0">
            <a:noFill/>
          </a:ln>
        </p:spPr>
      </p:pic>
      <p:pic>
        <p:nvPicPr>
          <p:cNvPr id="803" name="Imagem 72" descr=""/>
          <p:cNvPicPr/>
          <p:nvPr/>
        </p:nvPicPr>
        <p:blipFill>
          <a:blip r:embed="rId3"/>
          <a:stretch/>
        </p:blipFill>
        <p:spPr>
          <a:xfrm>
            <a:off x="3131640" y="4267800"/>
            <a:ext cx="2946240" cy="1261080"/>
          </a:xfrm>
          <a:prstGeom prst="rect">
            <a:avLst/>
          </a:prstGeom>
          <a:ln w="0">
            <a:noFill/>
          </a:ln>
        </p:spPr>
      </p:pic>
      <p:pic>
        <p:nvPicPr>
          <p:cNvPr id="804" name="Picture 4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541080" y="4955400"/>
            <a:ext cx="1896120" cy="1883520"/>
          </a:xfrm>
          <a:prstGeom prst="rect">
            <a:avLst/>
          </a:prstGeom>
          <a:ln w="0">
            <a:noFill/>
          </a:ln>
        </p:spPr>
      </p:pic>
      <p:sp>
        <p:nvSpPr>
          <p:cNvPr id="805" name="Retângulo 31"/>
          <p:cNvSpPr/>
          <p:nvPr/>
        </p:nvSpPr>
        <p:spPr>
          <a:xfrm>
            <a:off x="7754760" y="5170320"/>
            <a:ext cx="1148760" cy="4060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6" name="Retângulo 32"/>
          <p:cNvSpPr/>
          <p:nvPr/>
        </p:nvSpPr>
        <p:spPr>
          <a:xfrm>
            <a:off x="7269840" y="2402640"/>
            <a:ext cx="2119320" cy="3282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7" name="CaixaDeTexto 39"/>
          <p:cNvSpPr/>
          <p:nvPr/>
        </p:nvSpPr>
        <p:spPr>
          <a:xfrm>
            <a:off x="7829280" y="2103120"/>
            <a:ext cx="99900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Retângulo 38"/>
          <p:cNvSpPr/>
          <p:nvPr/>
        </p:nvSpPr>
        <p:spPr>
          <a:xfrm>
            <a:off x="7754760" y="4655160"/>
            <a:ext cx="1148760" cy="4060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9" name="Retângulo 39"/>
          <p:cNvSpPr/>
          <p:nvPr/>
        </p:nvSpPr>
        <p:spPr>
          <a:xfrm>
            <a:off x="7754760" y="4136400"/>
            <a:ext cx="1148760" cy="4060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0" name="Retângulo 40"/>
          <p:cNvSpPr/>
          <p:nvPr/>
        </p:nvSpPr>
        <p:spPr>
          <a:xfrm>
            <a:off x="7754760" y="3637080"/>
            <a:ext cx="1148760" cy="4057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1" name="Seta: para a Direita 11"/>
          <p:cNvSpPr/>
          <p:nvPr/>
        </p:nvSpPr>
        <p:spPr>
          <a:xfrm rot="10800000">
            <a:off x="9026280" y="3692520"/>
            <a:ext cx="729720" cy="298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2" name="Imagem 73" descr=""/>
          <p:cNvPicPr/>
          <p:nvPr/>
        </p:nvPicPr>
        <p:blipFill>
          <a:blip r:embed="rId5"/>
          <a:stretch/>
        </p:blipFill>
        <p:spPr>
          <a:xfrm>
            <a:off x="662760" y="1454040"/>
            <a:ext cx="2930760" cy="125352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74" descr=""/>
          <p:cNvPicPr/>
          <p:nvPr/>
        </p:nvPicPr>
        <p:blipFill>
          <a:blip r:embed="rId6"/>
          <a:stretch/>
        </p:blipFill>
        <p:spPr>
          <a:xfrm>
            <a:off x="1816920" y="2859840"/>
            <a:ext cx="2946960" cy="129312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75" descr=""/>
          <p:cNvPicPr/>
          <p:nvPr/>
        </p:nvPicPr>
        <p:blipFill>
          <a:blip r:embed="rId7"/>
          <a:stretch/>
        </p:blipFill>
        <p:spPr>
          <a:xfrm>
            <a:off x="3161520" y="4280040"/>
            <a:ext cx="2907000" cy="1253160"/>
          </a:xfrm>
          <a:prstGeom prst="rect">
            <a:avLst/>
          </a:prstGeom>
          <a:ln w="0">
            <a:noFill/>
          </a:ln>
        </p:spPr>
      </p:pic>
      <p:sp>
        <p:nvSpPr>
          <p:cNvPr id="815" name="Sinal de Multiplicação 1"/>
          <p:cNvSpPr/>
          <p:nvPr/>
        </p:nvSpPr>
        <p:spPr>
          <a:xfrm>
            <a:off x="6822720" y="5949720"/>
            <a:ext cx="489960" cy="41796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6" name="Imagem 76" descr=""/>
          <p:cNvPicPr/>
          <p:nvPr/>
        </p:nvPicPr>
        <p:blipFill>
          <a:blip r:embed="rId8"/>
          <a:stretch/>
        </p:blipFill>
        <p:spPr>
          <a:xfrm>
            <a:off x="4497480" y="5745960"/>
            <a:ext cx="2299680" cy="733680"/>
          </a:xfrm>
          <a:prstGeom prst="rect">
            <a:avLst/>
          </a:prstGeom>
          <a:ln w="0">
            <a:noFill/>
          </a:ln>
        </p:spPr>
      </p:pic>
      <p:pic>
        <p:nvPicPr>
          <p:cNvPr id="817" name="Imagem 77" descr=""/>
          <p:cNvPicPr/>
          <p:nvPr/>
        </p:nvPicPr>
        <p:blipFill>
          <a:blip r:embed="rId9"/>
          <a:stretch/>
        </p:blipFill>
        <p:spPr>
          <a:xfrm>
            <a:off x="678600" y="1467000"/>
            <a:ext cx="2914920" cy="1244520"/>
          </a:xfrm>
          <a:prstGeom prst="rect">
            <a:avLst/>
          </a:prstGeom>
          <a:ln w="0">
            <a:noFill/>
          </a:ln>
        </p:spPr>
      </p:pic>
      <p:pic>
        <p:nvPicPr>
          <p:cNvPr id="818" name="Imagem 78" descr=""/>
          <p:cNvPicPr/>
          <p:nvPr/>
        </p:nvPicPr>
        <p:blipFill>
          <a:blip r:embed="rId10"/>
          <a:stretch/>
        </p:blipFill>
        <p:spPr>
          <a:xfrm>
            <a:off x="1816920" y="2876400"/>
            <a:ext cx="2946960" cy="1293120"/>
          </a:xfrm>
          <a:prstGeom prst="rect">
            <a:avLst/>
          </a:prstGeom>
          <a:ln w="0">
            <a:noFill/>
          </a:ln>
        </p:spPr>
      </p:pic>
      <p:pic>
        <p:nvPicPr>
          <p:cNvPr id="819" name="Imagem 79" descr=""/>
          <p:cNvPicPr/>
          <p:nvPr/>
        </p:nvPicPr>
        <p:blipFill>
          <a:blip r:embed="rId11"/>
          <a:stretch/>
        </p:blipFill>
        <p:spPr>
          <a:xfrm>
            <a:off x="3135240" y="4280040"/>
            <a:ext cx="2939040" cy="1253160"/>
          </a:xfrm>
          <a:prstGeom prst="rect">
            <a:avLst/>
          </a:prstGeom>
          <a:ln w="0">
            <a:noFill/>
          </a:ln>
        </p:spPr>
      </p:pic>
      <p:sp>
        <p:nvSpPr>
          <p:cNvPr id="820" name="Conector: Angulado 11"/>
          <p:cNvSpPr/>
          <p:nvPr/>
        </p:nvSpPr>
        <p:spPr>
          <a:xfrm flipH="1" rot="16200000">
            <a:off x="3514680" y="2485080"/>
            <a:ext cx="461880" cy="3178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1" name="Conector: Angulado 12"/>
          <p:cNvSpPr/>
          <p:nvPr/>
        </p:nvSpPr>
        <p:spPr>
          <a:xfrm flipH="1" rot="16200000">
            <a:off x="4664520" y="3904560"/>
            <a:ext cx="462600" cy="3182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2" name="Conector: Angulado 16"/>
          <p:cNvSpPr/>
          <p:nvPr/>
        </p:nvSpPr>
        <p:spPr>
          <a:xfrm flipH="1" rot="16200000">
            <a:off x="5997240" y="5349600"/>
            <a:ext cx="462600" cy="31824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3" name="CustomShape 23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23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CustomShape 23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6" name="Imagem 69" descr=""/>
          <p:cNvPicPr/>
          <p:nvPr/>
        </p:nvPicPr>
        <p:blipFill>
          <a:blip r:embed="rId1"/>
          <a:stretch/>
        </p:blipFill>
        <p:spPr>
          <a:xfrm>
            <a:off x="1809360" y="2880360"/>
            <a:ext cx="2821680" cy="1217160"/>
          </a:xfrm>
          <a:prstGeom prst="rect">
            <a:avLst/>
          </a:prstGeom>
          <a:ln w="0">
            <a:noFill/>
          </a:ln>
        </p:spPr>
      </p:pic>
      <p:pic>
        <p:nvPicPr>
          <p:cNvPr id="827" name="Imagem 80" descr=""/>
          <p:cNvPicPr/>
          <p:nvPr/>
        </p:nvPicPr>
        <p:blipFill>
          <a:blip r:embed="rId2"/>
          <a:stretch/>
        </p:blipFill>
        <p:spPr>
          <a:xfrm>
            <a:off x="746280" y="1544760"/>
            <a:ext cx="2768760" cy="1209600"/>
          </a:xfrm>
          <a:prstGeom prst="rect">
            <a:avLst/>
          </a:prstGeom>
          <a:ln w="0">
            <a:noFill/>
          </a:ln>
        </p:spPr>
      </p:pic>
      <p:pic>
        <p:nvPicPr>
          <p:cNvPr id="828" name="Imagem 81" descr=""/>
          <p:cNvPicPr/>
          <p:nvPr/>
        </p:nvPicPr>
        <p:blipFill>
          <a:blip r:embed="rId3"/>
          <a:stretch/>
        </p:blipFill>
        <p:spPr>
          <a:xfrm>
            <a:off x="3084840" y="4223520"/>
            <a:ext cx="2791080" cy="119448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5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31080" y="4874760"/>
            <a:ext cx="1796040" cy="1784160"/>
          </a:xfrm>
          <a:prstGeom prst="rect">
            <a:avLst/>
          </a:prstGeom>
          <a:ln w="0">
            <a:noFill/>
          </a:ln>
        </p:spPr>
      </p:pic>
      <p:sp>
        <p:nvSpPr>
          <p:cNvPr id="830" name="CaixaDeTexto 41"/>
          <p:cNvSpPr/>
          <p:nvPr/>
        </p:nvSpPr>
        <p:spPr>
          <a:xfrm>
            <a:off x="924120" y="5090040"/>
            <a:ext cx="2674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Retângulo 35"/>
          <p:cNvSpPr/>
          <p:nvPr/>
        </p:nvSpPr>
        <p:spPr>
          <a:xfrm>
            <a:off x="7464240" y="5078520"/>
            <a:ext cx="108828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2" name="Retângulo 36"/>
          <p:cNvSpPr/>
          <p:nvPr/>
        </p:nvSpPr>
        <p:spPr>
          <a:xfrm>
            <a:off x="7004880" y="2456640"/>
            <a:ext cx="2007720" cy="31089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3" name="CaixaDeTexto 42"/>
          <p:cNvSpPr/>
          <p:nvPr/>
        </p:nvSpPr>
        <p:spPr>
          <a:xfrm>
            <a:off x="7539120" y="2172960"/>
            <a:ext cx="938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Retângulo 37"/>
          <p:cNvSpPr/>
          <p:nvPr/>
        </p:nvSpPr>
        <p:spPr>
          <a:xfrm>
            <a:off x="7464240" y="4590360"/>
            <a:ext cx="108828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5" name="Retângulo 41"/>
          <p:cNvSpPr/>
          <p:nvPr/>
        </p:nvSpPr>
        <p:spPr>
          <a:xfrm>
            <a:off x="7464240" y="4098960"/>
            <a:ext cx="108828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6" name="Seta: para a Direita 14"/>
          <p:cNvSpPr/>
          <p:nvPr/>
        </p:nvSpPr>
        <p:spPr>
          <a:xfrm rot="10800000">
            <a:off x="8668800" y="4168800"/>
            <a:ext cx="691200" cy="28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37" name="Imagem 82" descr=""/>
          <p:cNvPicPr/>
          <p:nvPr/>
        </p:nvPicPr>
        <p:blipFill>
          <a:blip r:embed="rId5"/>
          <a:stretch/>
        </p:blipFill>
        <p:spPr>
          <a:xfrm>
            <a:off x="746280" y="1558080"/>
            <a:ext cx="2776320" cy="1187280"/>
          </a:xfrm>
          <a:prstGeom prst="rect">
            <a:avLst/>
          </a:prstGeom>
          <a:ln w="0">
            <a:noFill/>
          </a:ln>
        </p:spPr>
      </p:pic>
      <p:pic>
        <p:nvPicPr>
          <p:cNvPr id="838" name="Imagem 83" descr=""/>
          <p:cNvPicPr/>
          <p:nvPr/>
        </p:nvPicPr>
        <p:blipFill>
          <a:blip r:embed="rId6"/>
          <a:stretch/>
        </p:blipFill>
        <p:spPr>
          <a:xfrm>
            <a:off x="1839600" y="2889720"/>
            <a:ext cx="2791440" cy="1224720"/>
          </a:xfrm>
          <a:prstGeom prst="rect">
            <a:avLst/>
          </a:prstGeom>
          <a:ln w="0">
            <a:noFill/>
          </a:ln>
        </p:spPr>
      </p:pic>
      <p:pic>
        <p:nvPicPr>
          <p:cNvPr id="839" name="Imagem 84" descr=""/>
          <p:cNvPicPr/>
          <p:nvPr/>
        </p:nvPicPr>
        <p:blipFill>
          <a:blip r:embed="rId7"/>
          <a:stretch/>
        </p:blipFill>
        <p:spPr>
          <a:xfrm>
            <a:off x="3113280" y="4235040"/>
            <a:ext cx="2753640" cy="1186920"/>
          </a:xfrm>
          <a:prstGeom prst="rect">
            <a:avLst/>
          </a:prstGeom>
          <a:ln w="0">
            <a:noFill/>
          </a:ln>
        </p:spPr>
      </p:pic>
      <p:pic>
        <p:nvPicPr>
          <p:cNvPr id="840" name="Imagem 85" descr=""/>
          <p:cNvPicPr/>
          <p:nvPr/>
        </p:nvPicPr>
        <p:blipFill>
          <a:blip r:embed="rId8"/>
          <a:stretch/>
        </p:blipFill>
        <p:spPr>
          <a:xfrm>
            <a:off x="761400" y="1570320"/>
            <a:ext cx="2761200" cy="1179000"/>
          </a:xfrm>
          <a:prstGeom prst="rect">
            <a:avLst/>
          </a:prstGeom>
          <a:ln w="0">
            <a:noFill/>
          </a:ln>
        </p:spPr>
      </p:pic>
      <p:pic>
        <p:nvPicPr>
          <p:cNvPr id="841" name="Imagem 86" descr=""/>
          <p:cNvPicPr/>
          <p:nvPr/>
        </p:nvPicPr>
        <p:blipFill>
          <a:blip r:embed="rId9"/>
          <a:stretch/>
        </p:blipFill>
        <p:spPr>
          <a:xfrm>
            <a:off x="1839600" y="2905560"/>
            <a:ext cx="2791440" cy="1224720"/>
          </a:xfrm>
          <a:prstGeom prst="rect">
            <a:avLst/>
          </a:prstGeom>
          <a:ln w="0">
            <a:noFill/>
          </a:ln>
        </p:spPr>
      </p:pic>
      <p:pic>
        <p:nvPicPr>
          <p:cNvPr id="842" name="Imagem 87" descr=""/>
          <p:cNvPicPr/>
          <p:nvPr/>
        </p:nvPicPr>
        <p:blipFill>
          <a:blip r:embed="rId10"/>
          <a:stretch/>
        </p:blipFill>
        <p:spPr>
          <a:xfrm>
            <a:off x="3088440" y="4235040"/>
            <a:ext cx="2783880" cy="1186920"/>
          </a:xfrm>
          <a:prstGeom prst="rect">
            <a:avLst/>
          </a:prstGeom>
          <a:ln w="0">
            <a:noFill/>
          </a:ln>
        </p:spPr>
      </p:pic>
      <p:sp>
        <p:nvSpPr>
          <p:cNvPr id="843" name="CustomShape 234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23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CustomShape 24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6" name="Imagem 88" descr=""/>
          <p:cNvPicPr/>
          <p:nvPr/>
        </p:nvPicPr>
        <p:blipFill>
          <a:blip r:embed="rId1"/>
          <a:stretch/>
        </p:blipFill>
        <p:spPr>
          <a:xfrm>
            <a:off x="1849320" y="2800080"/>
            <a:ext cx="2872800" cy="1239120"/>
          </a:xfrm>
          <a:prstGeom prst="rect">
            <a:avLst/>
          </a:prstGeom>
          <a:ln w="0">
            <a:noFill/>
          </a:ln>
        </p:spPr>
      </p:pic>
      <p:pic>
        <p:nvPicPr>
          <p:cNvPr id="847" name="Imagem 89" descr=""/>
          <p:cNvPicPr/>
          <p:nvPr/>
        </p:nvPicPr>
        <p:blipFill>
          <a:blip r:embed="rId2"/>
          <a:stretch/>
        </p:blipFill>
        <p:spPr>
          <a:xfrm>
            <a:off x="766800" y="1440000"/>
            <a:ext cx="2819160" cy="1231560"/>
          </a:xfrm>
          <a:prstGeom prst="rect">
            <a:avLst/>
          </a:prstGeom>
          <a:ln w="0">
            <a:noFill/>
          </a:ln>
        </p:spPr>
      </p:pic>
      <p:pic>
        <p:nvPicPr>
          <p:cNvPr id="848" name="Picture 5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649440" y="4830840"/>
            <a:ext cx="1828800" cy="1816560"/>
          </a:xfrm>
          <a:prstGeom prst="rect">
            <a:avLst/>
          </a:prstGeom>
          <a:ln w="0">
            <a:noFill/>
          </a:ln>
        </p:spPr>
      </p:pic>
      <p:sp>
        <p:nvSpPr>
          <p:cNvPr id="849" name="CaixaDeTexto 40"/>
          <p:cNvSpPr/>
          <p:nvPr/>
        </p:nvSpPr>
        <p:spPr>
          <a:xfrm>
            <a:off x="950040" y="5050080"/>
            <a:ext cx="267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Retângulo 42"/>
          <p:cNvSpPr/>
          <p:nvPr/>
        </p:nvSpPr>
        <p:spPr>
          <a:xfrm>
            <a:off x="7607160" y="5038200"/>
            <a:ext cx="110808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Retângulo 43"/>
          <p:cNvSpPr/>
          <p:nvPr/>
        </p:nvSpPr>
        <p:spPr>
          <a:xfrm>
            <a:off x="7139160" y="2368440"/>
            <a:ext cx="2044440" cy="316548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2" name="CaixaDeTexto 43"/>
          <p:cNvSpPr/>
          <p:nvPr/>
        </p:nvSpPr>
        <p:spPr>
          <a:xfrm>
            <a:off x="7692120" y="2079360"/>
            <a:ext cx="938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Retângulo 44"/>
          <p:cNvSpPr/>
          <p:nvPr/>
        </p:nvSpPr>
        <p:spPr>
          <a:xfrm>
            <a:off x="7607160" y="4541040"/>
            <a:ext cx="1108080" cy="391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Seta: para a Direita 13"/>
          <p:cNvSpPr/>
          <p:nvPr/>
        </p:nvSpPr>
        <p:spPr>
          <a:xfrm rot="10800000">
            <a:off x="8836200" y="4596840"/>
            <a:ext cx="70380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55" name="Imagem 90" descr=""/>
          <p:cNvPicPr/>
          <p:nvPr/>
        </p:nvPicPr>
        <p:blipFill>
          <a:blip r:embed="rId4"/>
          <a:stretch/>
        </p:blipFill>
        <p:spPr>
          <a:xfrm>
            <a:off x="766800" y="1453680"/>
            <a:ext cx="2826720" cy="1208520"/>
          </a:xfrm>
          <a:prstGeom prst="rect">
            <a:avLst/>
          </a:prstGeom>
          <a:ln w="0">
            <a:noFill/>
          </a:ln>
        </p:spPr>
      </p:pic>
      <p:pic>
        <p:nvPicPr>
          <p:cNvPr id="856" name="Imagem 91" descr=""/>
          <p:cNvPicPr/>
          <p:nvPr/>
        </p:nvPicPr>
        <p:blipFill>
          <a:blip r:embed="rId5"/>
          <a:stretch/>
        </p:blipFill>
        <p:spPr>
          <a:xfrm>
            <a:off x="1879920" y="2809440"/>
            <a:ext cx="2842200" cy="1247040"/>
          </a:xfrm>
          <a:prstGeom prst="rect">
            <a:avLst/>
          </a:prstGeom>
          <a:ln w="0">
            <a:noFill/>
          </a:ln>
        </p:spPr>
      </p:pic>
      <p:pic>
        <p:nvPicPr>
          <p:cNvPr id="857" name="Imagem 92" descr=""/>
          <p:cNvPicPr/>
          <p:nvPr/>
        </p:nvPicPr>
        <p:blipFill>
          <a:blip r:embed="rId6"/>
          <a:stretch/>
        </p:blipFill>
        <p:spPr>
          <a:xfrm>
            <a:off x="782280" y="1465920"/>
            <a:ext cx="2811240" cy="120096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93" descr=""/>
          <p:cNvPicPr/>
          <p:nvPr/>
        </p:nvPicPr>
        <p:blipFill>
          <a:blip r:embed="rId7"/>
          <a:stretch/>
        </p:blipFill>
        <p:spPr>
          <a:xfrm>
            <a:off x="1879920" y="2825640"/>
            <a:ext cx="2842200" cy="1247040"/>
          </a:xfrm>
          <a:prstGeom prst="rect">
            <a:avLst/>
          </a:prstGeom>
          <a:ln w="0">
            <a:noFill/>
          </a:ln>
        </p:spPr>
      </p:pic>
      <p:sp>
        <p:nvSpPr>
          <p:cNvPr id="859" name="Conector: Angulado 15"/>
          <p:cNvSpPr/>
          <p:nvPr/>
        </p:nvSpPr>
        <p:spPr>
          <a:xfrm flipH="1" rot="16200000">
            <a:off x="3517200" y="2447640"/>
            <a:ext cx="446040" cy="30672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0" name="CustomShape 238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24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CustomShape 24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3" name="Imagem 94" descr=""/>
          <p:cNvPicPr/>
          <p:nvPr/>
        </p:nvPicPr>
        <p:blipFill>
          <a:blip r:embed="rId1"/>
          <a:stretch/>
        </p:blipFill>
        <p:spPr>
          <a:xfrm>
            <a:off x="657720" y="1440000"/>
            <a:ext cx="2826000" cy="123480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52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540000" y="4839120"/>
            <a:ext cx="1833480" cy="1821240"/>
          </a:xfrm>
          <a:prstGeom prst="rect">
            <a:avLst/>
          </a:prstGeom>
          <a:ln w="0">
            <a:noFill/>
          </a:ln>
        </p:spPr>
      </p:pic>
      <p:sp>
        <p:nvSpPr>
          <p:cNvPr id="865" name="CaixaDeTexto 45"/>
          <p:cNvSpPr/>
          <p:nvPr/>
        </p:nvSpPr>
        <p:spPr>
          <a:xfrm>
            <a:off x="841680" y="5058720"/>
            <a:ext cx="267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Retângulo 45"/>
          <p:cNvSpPr/>
          <p:nvPr/>
        </p:nvSpPr>
        <p:spPr>
          <a:xfrm>
            <a:off x="7515000" y="5047200"/>
            <a:ext cx="1110960" cy="3924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Retângulo 46"/>
          <p:cNvSpPr/>
          <p:nvPr/>
        </p:nvSpPr>
        <p:spPr>
          <a:xfrm>
            <a:off x="7045920" y="2370600"/>
            <a:ext cx="2049480" cy="31734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aixaDeTexto 46"/>
          <p:cNvSpPr/>
          <p:nvPr/>
        </p:nvSpPr>
        <p:spPr>
          <a:xfrm>
            <a:off x="7601040" y="2081160"/>
            <a:ext cx="9381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Seta: para a Direita 16"/>
          <p:cNvSpPr/>
          <p:nvPr/>
        </p:nvSpPr>
        <p:spPr>
          <a:xfrm rot="10800000">
            <a:off x="8747280" y="5091120"/>
            <a:ext cx="705240" cy="288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70" name="Imagem 95" descr=""/>
          <p:cNvPicPr/>
          <p:nvPr/>
        </p:nvPicPr>
        <p:blipFill>
          <a:blip r:embed="rId3"/>
          <a:stretch/>
        </p:blipFill>
        <p:spPr>
          <a:xfrm>
            <a:off x="657720" y="1453680"/>
            <a:ext cx="2833920" cy="1211760"/>
          </a:xfrm>
          <a:prstGeom prst="rect">
            <a:avLst/>
          </a:prstGeom>
          <a:ln w="0">
            <a:noFill/>
          </a:ln>
        </p:spPr>
      </p:pic>
      <p:pic>
        <p:nvPicPr>
          <p:cNvPr id="871" name="Imagem 96" descr=""/>
          <p:cNvPicPr/>
          <p:nvPr/>
        </p:nvPicPr>
        <p:blipFill>
          <a:blip r:embed="rId4"/>
          <a:stretch/>
        </p:blipFill>
        <p:spPr>
          <a:xfrm>
            <a:off x="673200" y="1465920"/>
            <a:ext cx="2818440" cy="1203840"/>
          </a:xfrm>
          <a:prstGeom prst="rect">
            <a:avLst/>
          </a:prstGeom>
          <a:ln w="0">
            <a:noFill/>
          </a:ln>
        </p:spPr>
      </p:pic>
      <p:sp>
        <p:nvSpPr>
          <p:cNvPr id="872" name="CustomShape 24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24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24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5" name="Picture 5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618480" y="4847400"/>
            <a:ext cx="1612800" cy="1811520"/>
          </a:xfrm>
          <a:prstGeom prst="rect">
            <a:avLst/>
          </a:prstGeom>
          <a:ln w="0">
            <a:noFill/>
          </a:ln>
        </p:spPr>
      </p:pic>
      <p:sp>
        <p:nvSpPr>
          <p:cNvPr id="876" name="CaixaDeTexto 44"/>
          <p:cNvSpPr/>
          <p:nvPr/>
        </p:nvSpPr>
        <p:spPr>
          <a:xfrm>
            <a:off x="870840" y="506628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7" name="Imagem 97" descr=""/>
          <p:cNvPicPr/>
          <p:nvPr/>
        </p:nvPicPr>
        <p:blipFill>
          <a:blip r:embed="rId2"/>
          <a:stretch/>
        </p:blipFill>
        <p:spPr>
          <a:xfrm>
            <a:off x="687960" y="1454760"/>
            <a:ext cx="4530960" cy="3025440"/>
          </a:xfrm>
          <a:prstGeom prst="rect">
            <a:avLst/>
          </a:prstGeom>
          <a:ln w="0">
            <a:noFill/>
          </a:ln>
        </p:spPr>
      </p:pic>
      <p:sp>
        <p:nvSpPr>
          <p:cNvPr id="878" name="CaixaDeTexto 47"/>
          <p:cNvSpPr/>
          <p:nvPr/>
        </p:nvSpPr>
        <p:spPr>
          <a:xfrm>
            <a:off x="841680" y="5058720"/>
            <a:ext cx="267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CustomShape 24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25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- Exercícios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CustomShape 251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uma soma recursiva de 0….N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3 + 2 + 1 ou 1 + 2 + 3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5 + 4 + 3 + 2 + 1 ou 1 + 2 + 3 + 4 + 5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908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o Fibonacci Iterativo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CustomShape 25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253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255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vs Iteração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CustomShape 256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Cada situação demanda uma abordagem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Via de regra, a recursão apresenta </a:t>
            </a:r>
            <a:r>
              <a:rPr b="0" i="1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overhead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em relação a iterativa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No entanto, veremos que em algumas situações a aplicação de recursão é sugestiva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CustomShape 25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CustomShape 25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8" name="Imagem 9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782640" y="4125600"/>
            <a:ext cx="3789000" cy="1586520"/>
          </a:xfrm>
          <a:prstGeom prst="rect">
            <a:avLst/>
          </a:prstGeom>
          <a:ln w="0">
            <a:noFill/>
          </a:ln>
        </p:spPr>
      </p:pic>
      <p:pic>
        <p:nvPicPr>
          <p:cNvPr id="889" name="Imagem 99" descr=""/>
          <p:cNvPicPr/>
          <p:nvPr/>
        </p:nvPicPr>
        <p:blipFill>
          <a:blip r:embed="rId2"/>
          <a:stretch/>
        </p:blipFill>
        <p:spPr>
          <a:xfrm>
            <a:off x="5975280" y="4317120"/>
            <a:ext cx="2155320" cy="99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80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83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9" name="CustomShape 84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11" descr=""/>
          <p:cNvPicPr/>
          <p:nvPr/>
        </p:nvPicPr>
        <p:blipFill>
          <a:blip r:embed="rId1"/>
          <a:stretch/>
        </p:blipFill>
        <p:spPr>
          <a:xfrm>
            <a:off x="445320" y="1483920"/>
            <a:ext cx="5955120" cy="188100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12" descr=""/>
          <p:cNvPicPr/>
          <p:nvPr/>
        </p:nvPicPr>
        <p:blipFill>
          <a:blip r:embed="rId2"/>
          <a:stretch/>
        </p:blipFill>
        <p:spPr>
          <a:xfrm>
            <a:off x="6586200" y="1828800"/>
            <a:ext cx="3243240" cy="2610720"/>
          </a:xfrm>
          <a:prstGeom prst="rect">
            <a:avLst/>
          </a:prstGeom>
          <a:ln w="0">
            <a:noFill/>
          </a:ln>
        </p:spPr>
      </p:pic>
      <p:pic>
        <p:nvPicPr>
          <p:cNvPr id="413" name="Picture 13" descr=""/>
          <p:cNvPicPr/>
          <p:nvPr/>
        </p:nvPicPr>
        <p:blipFill>
          <a:blip r:embed="rId3"/>
          <a:stretch/>
        </p:blipFill>
        <p:spPr>
          <a:xfrm>
            <a:off x="6593400" y="4628520"/>
            <a:ext cx="2971440" cy="177192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15" descr=""/>
          <p:cNvPicPr/>
          <p:nvPr/>
        </p:nvPicPr>
        <p:blipFill>
          <a:blip r:embed="rId4"/>
          <a:stretch/>
        </p:blipFill>
        <p:spPr>
          <a:xfrm>
            <a:off x="1620720" y="5234400"/>
            <a:ext cx="3852000" cy="109944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16" descr=""/>
          <p:cNvPicPr/>
          <p:nvPr/>
        </p:nvPicPr>
        <p:blipFill>
          <a:blip r:embed="rId5"/>
          <a:stretch/>
        </p:blipFill>
        <p:spPr>
          <a:xfrm>
            <a:off x="1143000" y="3316320"/>
            <a:ext cx="4894920" cy="1941120"/>
          </a:xfrm>
          <a:prstGeom prst="rect">
            <a:avLst/>
          </a:prstGeom>
          <a:ln w="0">
            <a:noFill/>
          </a:ln>
        </p:spPr>
      </p:pic>
      <p:pic>
        <p:nvPicPr>
          <p:cNvPr id="416" name="Picture 14" descr=""/>
          <p:cNvPicPr/>
          <p:nvPr/>
        </p:nvPicPr>
        <p:blipFill>
          <a:blip r:embed="rId6"/>
          <a:srcRect l="0" t="30358" r="0" b="23361"/>
          <a:stretch/>
        </p:blipFill>
        <p:spPr>
          <a:xfrm>
            <a:off x="1312200" y="6067440"/>
            <a:ext cx="4643640" cy="646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86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87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CustomShape 88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17" descr=""/>
          <p:cNvPicPr/>
          <p:nvPr/>
        </p:nvPicPr>
        <p:blipFill>
          <a:blip r:embed="rId1"/>
          <a:stretch/>
        </p:blipFill>
        <p:spPr>
          <a:xfrm>
            <a:off x="194400" y="1627920"/>
            <a:ext cx="5748840" cy="2130120"/>
          </a:xfrm>
          <a:prstGeom prst="rect">
            <a:avLst/>
          </a:prstGeom>
          <a:ln w="0">
            <a:noFill/>
          </a:ln>
        </p:spPr>
      </p:pic>
      <p:pic>
        <p:nvPicPr>
          <p:cNvPr id="422" name="Picture 18" descr=""/>
          <p:cNvPicPr/>
          <p:nvPr/>
        </p:nvPicPr>
        <p:blipFill>
          <a:blip r:embed="rId2"/>
          <a:stretch/>
        </p:blipFill>
        <p:spPr>
          <a:xfrm>
            <a:off x="5715000" y="1627920"/>
            <a:ext cx="4141080" cy="490680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19" descr=""/>
          <p:cNvPicPr/>
          <p:nvPr/>
        </p:nvPicPr>
        <p:blipFill>
          <a:blip r:embed="rId3"/>
          <a:stretch/>
        </p:blipFill>
        <p:spPr>
          <a:xfrm>
            <a:off x="457200" y="4005360"/>
            <a:ext cx="5055480" cy="148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94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95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6" name="CustomShape 96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22" descr=""/>
          <p:cNvPicPr/>
          <p:nvPr/>
        </p:nvPicPr>
        <p:blipFill>
          <a:blip r:embed="rId1"/>
          <a:stretch/>
        </p:blipFill>
        <p:spPr>
          <a:xfrm>
            <a:off x="0" y="1417320"/>
            <a:ext cx="5002920" cy="338292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23" descr=""/>
          <p:cNvPicPr/>
          <p:nvPr/>
        </p:nvPicPr>
        <p:blipFill>
          <a:blip r:embed="rId2"/>
          <a:stretch/>
        </p:blipFill>
        <p:spPr>
          <a:xfrm>
            <a:off x="4620600" y="2743200"/>
            <a:ext cx="5052240" cy="177012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24" descr=""/>
          <p:cNvPicPr/>
          <p:nvPr/>
        </p:nvPicPr>
        <p:blipFill>
          <a:blip r:embed="rId3"/>
          <a:stretch/>
        </p:blipFill>
        <p:spPr>
          <a:xfrm>
            <a:off x="4620600" y="4527360"/>
            <a:ext cx="4980240" cy="210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98"/>
          <p:cNvSpPr/>
          <p:nvPr/>
        </p:nvSpPr>
        <p:spPr>
          <a:xfrm>
            <a:off x="360000" y="360000"/>
            <a:ext cx="9344880" cy="88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Facial Expression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99"/>
          <p:cNvSpPr/>
          <p:nvPr/>
        </p:nvSpPr>
        <p:spPr>
          <a:xfrm>
            <a:off x="360000" y="1627920"/>
            <a:ext cx="9164880" cy="466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100"/>
          <p:cNvSpPr/>
          <p:nvPr/>
        </p:nvSpPr>
        <p:spPr>
          <a:xfrm>
            <a:off x="7608600" y="6886080"/>
            <a:ext cx="2270160" cy="3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937800" y="6889320"/>
            <a:ext cx="644040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25" descr=""/>
          <p:cNvPicPr/>
          <p:nvPr/>
        </p:nvPicPr>
        <p:blipFill>
          <a:blip r:embed="rId1"/>
          <a:stretch/>
        </p:blipFill>
        <p:spPr>
          <a:xfrm>
            <a:off x="116280" y="1676520"/>
            <a:ext cx="5826960" cy="202932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26" descr=""/>
          <p:cNvPicPr/>
          <p:nvPr/>
        </p:nvPicPr>
        <p:blipFill>
          <a:blip r:embed="rId2"/>
          <a:stretch/>
        </p:blipFill>
        <p:spPr>
          <a:xfrm>
            <a:off x="349920" y="4114800"/>
            <a:ext cx="5136120" cy="154548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27" descr=""/>
          <p:cNvPicPr/>
          <p:nvPr/>
        </p:nvPicPr>
        <p:blipFill>
          <a:blip r:embed="rId3"/>
          <a:stretch/>
        </p:blipFill>
        <p:spPr>
          <a:xfrm>
            <a:off x="5715000" y="1828800"/>
            <a:ext cx="4114440" cy="2889720"/>
          </a:xfrm>
          <a:prstGeom prst="rect">
            <a:avLst/>
          </a:prstGeom>
          <a:ln w="0">
            <a:noFill/>
          </a:ln>
        </p:spPr>
      </p:pic>
      <p:pic>
        <p:nvPicPr>
          <p:cNvPr id="438" name="Picture 28" descr=""/>
          <p:cNvPicPr/>
          <p:nvPr/>
        </p:nvPicPr>
        <p:blipFill>
          <a:blip r:embed="rId4"/>
          <a:stretch/>
        </p:blipFill>
        <p:spPr>
          <a:xfrm>
            <a:off x="6512760" y="4767120"/>
            <a:ext cx="2518560" cy="163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2343</TotalTime>
  <Application>LibreOffice/24.2.7.2$Linux_X86_64 LibreOffice_project/420$Build-2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2025-08-08T12:43:12Z</dcterms:modified>
  <cp:revision>156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